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7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16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142928"/>
            <a:ext cx="4875530" cy="4382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460527"/>
            <a:ext cx="10358120" cy="5600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855" y="1345844"/>
            <a:ext cx="11210289" cy="4719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lupa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anlupa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anlupa.cz/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LUPA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stel.eduid.cz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avel.Koudelak@cvut.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4129" y="1819681"/>
            <a:ext cx="8499475" cy="1268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5475"/>
              </a:lnSpc>
            </a:pPr>
            <a:r>
              <a:rPr sz="4800" b="0" dirty="0">
                <a:latin typeface="Calibri Light"/>
                <a:cs typeface="Calibri Light"/>
              </a:rPr>
              <a:t>-</a:t>
            </a:r>
            <a:r>
              <a:rPr sz="4800" b="0" spc="-50" dirty="0">
                <a:latin typeface="Calibri Light"/>
                <a:cs typeface="Calibri Light"/>
              </a:rPr>
              <a:t> </a:t>
            </a:r>
            <a:r>
              <a:rPr sz="4800" b="0" spc="-30" dirty="0">
                <a:latin typeface="Calibri Light"/>
                <a:cs typeface="Calibri Light"/>
              </a:rPr>
              <a:t>a</a:t>
            </a:r>
            <a:r>
              <a:rPr sz="4800" b="0" spc="-35" dirty="0">
                <a:latin typeface="Calibri Light"/>
                <a:cs typeface="Calibri Light"/>
              </a:rPr>
              <a:t>p</a:t>
            </a:r>
            <a:r>
              <a:rPr sz="4800" b="0" spc="-20" dirty="0">
                <a:latin typeface="Calibri Light"/>
                <a:cs typeface="Calibri Light"/>
              </a:rPr>
              <a:t>li</a:t>
            </a:r>
            <a:r>
              <a:rPr sz="4800" b="0" spc="-135" dirty="0">
                <a:latin typeface="Calibri Light"/>
                <a:cs typeface="Calibri Light"/>
              </a:rPr>
              <a:t>k</a:t>
            </a:r>
            <a:r>
              <a:rPr sz="4800" b="0" spc="-55" dirty="0">
                <a:latin typeface="Calibri Light"/>
                <a:cs typeface="Calibri Light"/>
              </a:rPr>
              <a:t>a</a:t>
            </a:r>
            <a:r>
              <a:rPr sz="4800" b="0" spc="-35" dirty="0">
                <a:latin typeface="Calibri Light"/>
                <a:cs typeface="Calibri Light"/>
              </a:rPr>
              <a:t>c</a:t>
            </a:r>
            <a:r>
              <a:rPr sz="4800" b="0" dirty="0">
                <a:latin typeface="Calibri Light"/>
                <a:cs typeface="Calibri Light"/>
              </a:rPr>
              <a:t>e</a:t>
            </a:r>
            <a:r>
              <a:rPr sz="4800" b="0" spc="-110" dirty="0">
                <a:latin typeface="Calibri Light"/>
                <a:cs typeface="Calibri Light"/>
              </a:rPr>
              <a:t> </a:t>
            </a:r>
            <a:r>
              <a:rPr sz="4800" b="0" spc="-35" dirty="0">
                <a:latin typeface="Calibri Light"/>
                <a:cs typeface="Calibri Light"/>
              </a:rPr>
              <a:t>p</a:t>
            </a:r>
            <a:r>
              <a:rPr sz="4800" b="0" spc="-120" dirty="0">
                <a:latin typeface="Calibri Light"/>
                <a:cs typeface="Calibri Light"/>
              </a:rPr>
              <a:t>r</a:t>
            </a:r>
            <a:r>
              <a:rPr sz="4800" b="0" dirty="0">
                <a:latin typeface="Calibri Light"/>
                <a:cs typeface="Calibri Light"/>
              </a:rPr>
              <a:t>o</a:t>
            </a:r>
            <a:r>
              <a:rPr sz="4800" b="0" spc="-75" dirty="0">
                <a:latin typeface="Calibri Light"/>
                <a:cs typeface="Calibri Light"/>
              </a:rPr>
              <a:t> </a:t>
            </a:r>
            <a:r>
              <a:rPr sz="4800" b="0" dirty="0">
                <a:latin typeface="Calibri Light"/>
                <a:cs typeface="Calibri Light"/>
              </a:rPr>
              <a:t>v</a:t>
            </a:r>
            <a:r>
              <a:rPr sz="4800" b="0" spc="-25" dirty="0">
                <a:latin typeface="Calibri Light"/>
                <a:cs typeface="Calibri Light"/>
              </a:rPr>
              <a:t>y</a:t>
            </a:r>
            <a:r>
              <a:rPr sz="4800" b="0" spc="-50" dirty="0">
                <a:latin typeface="Calibri Light"/>
                <a:cs typeface="Calibri Light"/>
              </a:rPr>
              <a:t>h</a:t>
            </a:r>
            <a:r>
              <a:rPr sz="4800" b="0" spc="-20" dirty="0">
                <a:latin typeface="Calibri Light"/>
                <a:cs typeface="Calibri Light"/>
              </a:rPr>
              <a:t>l</a:t>
            </a:r>
            <a:r>
              <a:rPr sz="4800" b="0" spc="-45" dirty="0">
                <a:latin typeface="Calibri Light"/>
                <a:cs typeface="Calibri Light"/>
              </a:rPr>
              <a:t>e</a:t>
            </a:r>
            <a:r>
              <a:rPr sz="4800" b="0" spc="-50" dirty="0">
                <a:latin typeface="Calibri Light"/>
                <a:cs typeface="Calibri Light"/>
              </a:rPr>
              <a:t>d</a:t>
            </a:r>
            <a:r>
              <a:rPr sz="4800" b="0" spc="-125" dirty="0">
                <a:latin typeface="Calibri Light"/>
                <a:cs typeface="Calibri Light"/>
              </a:rPr>
              <a:t>á</a:t>
            </a:r>
            <a:r>
              <a:rPr sz="4800" b="0" spc="-110" dirty="0">
                <a:latin typeface="Calibri Light"/>
                <a:cs typeface="Calibri Light"/>
              </a:rPr>
              <a:t>v</a:t>
            </a:r>
            <a:r>
              <a:rPr sz="4800" b="0" spc="-55" dirty="0">
                <a:latin typeface="Calibri Light"/>
                <a:cs typeface="Calibri Light"/>
              </a:rPr>
              <a:t>á</a:t>
            </a:r>
            <a:r>
              <a:rPr sz="4800" b="0" spc="-50" dirty="0">
                <a:latin typeface="Calibri Light"/>
                <a:cs typeface="Calibri Light"/>
              </a:rPr>
              <a:t>n</a:t>
            </a:r>
            <a:r>
              <a:rPr sz="4800" b="0" dirty="0">
                <a:latin typeface="Calibri Light"/>
                <a:cs typeface="Calibri Light"/>
              </a:rPr>
              <a:t>í</a:t>
            </a:r>
            <a:r>
              <a:rPr sz="4800" b="0" spc="-90" dirty="0">
                <a:latin typeface="Calibri Light"/>
                <a:cs typeface="Calibri Light"/>
              </a:rPr>
              <a:t> </a:t>
            </a:r>
            <a:r>
              <a:rPr sz="4800" b="0" spc="-25" dirty="0">
                <a:latin typeface="Calibri Light"/>
                <a:cs typeface="Calibri Light"/>
              </a:rPr>
              <a:t>v</a:t>
            </a:r>
            <a:r>
              <a:rPr sz="4800" b="0" spc="-30" dirty="0">
                <a:latin typeface="Calibri Light"/>
                <a:cs typeface="Calibri Light"/>
              </a:rPr>
              <a:t>ě</a:t>
            </a:r>
            <a:r>
              <a:rPr sz="4800" b="0" spc="-35" dirty="0">
                <a:latin typeface="Calibri Light"/>
                <a:cs typeface="Calibri Light"/>
              </a:rPr>
              <a:t>d</a:t>
            </a:r>
            <a:r>
              <a:rPr sz="4800" b="0" spc="-45" dirty="0">
                <a:latin typeface="Calibri Light"/>
                <a:cs typeface="Calibri Light"/>
              </a:rPr>
              <a:t>e</a:t>
            </a:r>
            <a:r>
              <a:rPr sz="4800" b="0" spc="-50" dirty="0">
                <a:latin typeface="Calibri Light"/>
                <a:cs typeface="Calibri Light"/>
              </a:rPr>
              <a:t>c</a:t>
            </a:r>
            <a:r>
              <a:rPr sz="4800" b="0" spc="-210" dirty="0">
                <a:latin typeface="Calibri Light"/>
                <a:cs typeface="Calibri Light"/>
              </a:rPr>
              <a:t>k</a:t>
            </a:r>
            <a:r>
              <a:rPr sz="4800" b="0" spc="-75" dirty="0">
                <a:latin typeface="Calibri Light"/>
                <a:cs typeface="Calibri Light"/>
              </a:rPr>
              <a:t>o</a:t>
            </a:r>
            <a:r>
              <a:rPr sz="4800" b="0" dirty="0">
                <a:latin typeface="Calibri Light"/>
                <a:cs typeface="Calibri Light"/>
              </a:rPr>
              <a:t>-</a:t>
            </a:r>
            <a:endParaRPr sz="4800">
              <a:latin typeface="Calibri Light"/>
              <a:cs typeface="Calibri Light"/>
            </a:endParaRPr>
          </a:p>
          <a:p>
            <a:pPr marL="635" algn="ctr">
              <a:lnSpc>
                <a:spcPts val="5475"/>
              </a:lnSpc>
            </a:pPr>
            <a:r>
              <a:rPr sz="4800" b="0" spc="-25" dirty="0">
                <a:latin typeface="Calibri Light"/>
                <a:cs typeface="Calibri Light"/>
              </a:rPr>
              <a:t>v</a:t>
            </a:r>
            <a:r>
              <a:rPr sz="4800" b="0" spc="-80" dirty="0">
                <a:latin typeface="Calibri Light"/>
                <a:cs typeface="Calibri Light"/>
              </a:rPr>
              <a:t>ý</a:t>
            </a:r>
            <a:r>
              <a:rPr sz="4800" b="0" spc="-35" dirty="0">
                <a:latin typeface="Calibri Light"/>
                <a:cs typeface="Calibri Light"/>
              </a:rPr>
              <a:t>z</a:t>
            </a:r>
            <a:r>
              <a:rPr sz="4800" b="0" spc="-105" dirty="0">
                <a:latin typeface="Calibri Light"/>
                <a:cs typeface="Calibri Light"/>
              </a:rPr>
              <a:t>k</a:t>
            </a:r>
            <a:r>
              <a:rPr sz="4800" b="0" spc="-50" dirty="0">
                <a:latin typeface="Calibri Light"/>
                <a:cs typeface="Calibri Light"/>
              </a:rPr>
              <a:t>u</a:t>
            </a:r>
            <a:r>
              <a:rPr sz="4800" b="0" spc="-70" dirty="0">
                <a:latin typeface="Calibri Light"/>
                <a:cs typeface="Calibri Light"/>
              </a:rPr>
              <a:t>m</a:t>
            </a:r>
            <a:r>
              <a:rPr sz="4800" b="0" spc="-50" dirty="0">
                <a:latin typeface="Calibri Light"/>
                <a:cs typeface="Calibri Light"/>
              </a:rPr>
              <a:t>n</a:t>
            </a:r>
            <a:r>
              <a:rPr sz="4800" b="0" spc="-105" dirty="0">
                <a:latin typeface="Calibri Light"/>
                <a:cs typeface="Calibri Light"/>
              </a:rPr>
              <a:t>ý</a:t>
            </a:r>
            <a:r>
              <a:rPr sz="4800" b="0" spc="-35" dirty="0">
                <a:latin typeface="Calibri Light"/>
                <a:cs typeface="Calibri Light"/>
              </a:rPr>
              <a:t>c</a:t>
            </a:r>
            <a:r>
              <a:rPr sz="4800" b="0" dirty="0">
                <a:latin typeface="Calibri Light"/>
                <a:cs typeface="Calibri Light"/>
              </a:rPr>
              <a:t>h</a:t>
            </a:r>
            <a:r>
              <a:rPr sz="4800" b="0" spc="-120" dirty="0">
                <a:latin typeface="Calibri Light"/>
                <a:cs typeface="Calibri Light"/>
              </a:rPr>
              <a:t> </a:t>
            </a:r>
            <a:r>
              <a:rPr sz="4800" b="0" spc="-25" dirty="0">
                <a:latin typeface="Calibri Light"/>
                <a:cs typeface="Calibri Light"/>
              </a:rPr>
              <a:t>v</a:t>
            </a:r>
            <a:r>
              <a:rPr sz="4800" b="0" spc="-80" dirty="0">
                <a:latin typeface="Calibri Light"/>
                <a:cs typeface="Calibri Light"/>
              </a:rPr>
              <a:t>ý</a:t>
            </a:r>
            <a:r>
              <a:rPr sz="4800" b="0" spc="-155" dirty="0">
                <a:latin typeface="Calibri Light"/>
                <a:cs typeface="Calibri Light"/>
              </a:rPr>
              <a:t>z</a:t>
            </a:r>
            <a:r>
              <a:rPr sz="4800" b="0" spc="-70" dirty="0">
                <a:latin typeface="Calibri Light"/>
                <a:cs typeface="Calibri Light"/>
              </a:rPr>
              <a:t>e</a:t>
            </a:r>
            <a:r>
              <a:rPr sz="4800" b="0" dirty="0">
                <a:latin typeface="Calibri Light"/>
                <a:cs typeface="Calibri Light"/>
              </a:rPr>
              <a:t>v</a:t>
            </a:r>
            <a:endParaRPr sz="4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57473" y="3640709"/>
            <a:ext cx="5873750" cy="106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Ing.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60" dirty="0">
                <a:latin typeface="Calibri"/>
                <a:cs typeface="Calibri"/>
              </a:rPr>
              <a:t>P</a:t>
            </a:r>
            <a:r>
              <a:rPr sz="2200" spc="-50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v</a:t>
            </a:r>
            <a:r>
              <a:rPr sz="2200" spc="-10" dirty="0">
                <a:latin typeface="Calibri"/>
                <a:cs typeface="Calibri"/>
              </a:rPr>
              <a:t>el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5" dirty="0">
                <a:latin typeface="Calibri"/>
                <a:cs typeface="Calibri"/>
              </a:rPr>
              <a:t>K</a:t>
            </a:r>
            <a:r>
              <a:rPr sz="2200" spc="-10" dirty="0">
                <a:latin typeface="Calibri"/>
                <a:cs typeface="Calibri"/>
              </a:rPr>
              <a:t>oudelák,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Ph.</a:t>
            </a:r>
            <a:r>
              <a:rPr sz="2200" spc="-60" dirty="0">
                <a:latin typeface="Calibri"/>
                <a:cs typeface="Calibri"/>
              </a:rPr>
              <a:t>D</a:t>
            </a:r>
            <a:r>
              <a:rPr sz="2200" spc="-10" dirty="0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65"/>
              </a:spcBef>
            </a:pPr>
            <a:r>
              <a:rPr sz="2200" spc="-15" dirty="0">
                <a:latin typeface="Calibri"/>
                <a:cs typeface="Calibri"/>
              </a:rPr>
              <a:t>Odbor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v</a:t>
            </a:r>
            <a:r>
              <a:rPr sz="2200" spc="-15" dirty="0">
                <a:latin typeface="Calibri"/>
                <a:cs typeface="Calibri"/>
              </a:rPr>
              <a:t>ěde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85" dirty="0">
                <a:latin typeface="Calibri"/>
                <a:cs typeface="Calibri"/>
              </a:rPr>
              <a:t>k</a:t>
            </a:r>
            <a:r>
              <a:rPr sz="2200" spc="-15" dirty="0">
                <a:latin typeface="Calibri"/>
                <a:cs typeface="Calibri"/>
              </a:rPr>
              <a:t>ou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</a:t>
            </a:r>
            <a:r>
              <a:rPr sz="2200" spc="-35" dirty="0">
                <a:latin typeface="Calibri"/>
                <a:cs typeface="Calibri"/>
              </a:rPr>
              <a:t>ý</a:t>
            </a:r>
            <a:r>
              <a:rPr sz="2200" spc="-10" dirty="0">
                <a:latin typeface="Calibri"/>
                <a:cs typeface="Calibri"/>
              </a:rPr>
              <a:t>z</a:t>
            </a:r>
            <a:r>
              <a:rPr sz="2200" spc="-45" dirty="0">
                <a:latin typeface="Calibri"/>
                <a:cs typeface="Calibri"/>
              </a:rPr>
              <a:t>k</a:t>
            </a:r>
            <a:r>
              <a:rPr sz="2200" spc="-15" dirty="0">
                <a:latin typeface="Calibri"/>
                <a:cs typeface="Calibri"/>
              </a:rPr>
              <a:t>umnou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či</a:t>
            </a:r>
            <a:r>
              <a:rPr sz="2200" spc="-25" dirty="0">
                <a:latin typeface="Calibri"/>
                <a:cs typeface="Calibri"/>
              </a:rPr>
              <a:t>n</a:t>
            </a:r>
            <a:r>
              <a:rPr sz="2200" spc="-15" dirty="0">
                <a:latin typeface="Calibri"/>
                <a:cs typeface="Calibri"/>
              </a:rPr>
              <a:t>no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t,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65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30" dirty="0">
                <a:latin typeface="Calibri"/>
                <a:cs typeface="Calibri"/>
              </a:rPr>
              <a:t>k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60" dirty="0">
                <a:latin typeface="Calibri"/>
                <a:cs typeface="Calibri"/>
              </a:rPr>
              <a:t>r</a:t>
            </a:r>
            <a:r>
              <a:rPr sz="2200" spc="-35" dirty="0">
                <a:latin typeface="Calibri"/>
                <a:cs typeface="Calibri"/>
              </a:rPr>
              <a:t>á</a:t>
            </a:r>
            <a:r>
              <a:rPr sz="2200" spc="-10" dirty="0">
                <a:latin typeface="Calibri"/>
                <a:cs typeface="Calibri"/>
              </a:rPr>
              <a:t>t</a:t>
            </a:r>
            <a:endParaRPr sz="22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480"/>
              </a:spcBef>
            </a:pPr>
            <a:r>
              <a:rPr sz="2200" spc="-15" dirty="0">
                <a:latin typeface="Calibri"/>
                <a:cs typeface="Calibri"/>
              </a:rPr>
              <a:t>Čes</a:t>
            </a:r>
            <a:r>
              <a:rPr sz="2200" spc="-85" dirty="0">
                <a:latin typeface="Calibri"/>
                <a:cs typeface="Calibri"/>
              </a:rPr>
              <a:t>k</a:t>
            </a:r>
            <a:r>
              <a:rPr sz="2200" spc="-15" dirty="0">
                <a:latin typeface="Calibri"/>
                <a:cs typeface="Calibri"/>
              </a:rPr>
              <a:t>é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</a:t>
            </a:r>
            <a:r>
              <a:rPr sz="2200" spc="-35" dirty="0">
                <a:latin typeface="Calibri"/>
                <a:cs typeface="Calibri"/>
              </a:rPr>
              <a:t>y</a:t>
            </a:r>
            <a:r>
              <a:rPr sz="2200" spc="-10" dirty="0">
                <a:latin typeface="Calibri"/>
                <a:cs typeface="Calibri"/>
              </a:rPr>
              <a:t>so</a:t>
            </a:r>
            <a:r>
              <a:rPr sz="2200" spc="-90" dirty="0">
                <a:latin typeface="Calibri"/>
                <a:cs typeface="Calibri"/>
              </a:rPr>
              <a:t>k</a:t>
            </a:r>
            <a:r>
              <a:rPr sz="2200" spc="-15" dirty="0">
                <a:latin typeface="Calibri"/>
                <a:cs typeface="Calibri"/>
              </a:rPr>
              <a:t>é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u</a:t>
            </a:r>
            <a:r>
              <a:rPr sz="2200" spc="-20" dirty="0">
                <a:latin typeface="Calibri"/>
                <a:cs typeface="Calibri"/>
              </a:rPr>
              <a:t>č</a:t>
            </a:r>
            <a:r>
              <a:rPr sz="2200" dirty="0">
                <a:latin typeface="Calibri"/>
                <a:cs typeface="Calibri"/>
              </a:rPr>
              <a:t>ení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spc="-20" dirty="0"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hni</a:t>
            </a:r>
            <a:r>
              <a:rPr sz="2200" spc="-25" dirty="0">
                <a:latin typeface="Calibri"/>
                <a:cs typeface="Calibri"/>
              </a:rPr>
              <a:t>c</a:t>
            </a:r>
            <a:r>
              <a:rPr sz="2200" spc="-90" dirty="0">
                <a:latin typeface="Calibri"/>
                <a:cs typeface="Calibri"/>
              </a:rPr>
              <a:t>k</a:t>
            </a:r>
            <a:r>
              <a:rPr sz="2200" spc="-15" dirty="0">
                <a:latin typeface="Calibri"/>
                <a:cs typeface="Calibri"/>
              </a:rPr>
              <a:t>é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</a:t>
            </a:r>
            <a:r>
              <a:rPr sz="2200" spc="-60" dirty="0">
                <a:latin typeface="Calibri"/>
                <a:cs typeface="Calibri"/>
              </a:rPr>
              <a:t>r</a:t>
            </a:r>
            <a:r>
              <a:rPr sz="2200" spc="-15" dirty="0">
                <a:latin typeface="Calibri"/>
                <a:cs typeface="Calibri"/>
              </a:rPr>
              <a:t>a</a:t>
            </a:r>
            <a:r>
              <a:rPr sz="2200" spc="-60" dirty="0">
                <a:latin typeface="Calibri"/>
                <a:cs typeface="Calibri"/>
              </a:rPr>
              <a:t>z</a:t>
            </a:r>
            <a:r>
              <a:rPr sz="2200" spc="-15" dirty="0"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31273" y="6000013"/>
            <a:ext cx="115697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16.3.2018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2480" y="92964"/>
            <a:ext cx="1793748" cy="2305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3125" y="745896"/>
            <a:ext cx="3470275" cy="560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0" spc="-5" dirty="0">
                <a:latin typeface="Calibri Light"/>
                <a:cs typeface="Calibri Light"/>
              </a:rPr>
              <a:t>AN</a:t>
            </a:r>
            <a:r>
              <a:rPr sz="4400" b="0" spc="-85" dirty="0">
                <a:latin typeface="Calibri Light"/>
                <a:cs typeface="Calibri Light"/>
              </a:rPr>
              <a:t>L</a:t>
            </a:r>
            <a:r>
              <a:rPr sz="4400" b="0" dirty="0">
                <a:latin typeface="Calibri Light"/>
                <a:cs typeface="Calibri Light"/>
              </a:rPr>
              <a:t>U</a:t>
            </a:r>
            <a:r>
              <a:rPr sz="4400" b="0" spc="-365" dirty="0">
                <a:latin typeface="Calibri Light"/>
                <a:cs typeface="Calibri Light"/>
              </a:rPr>
              <a:t>P</a:t>
            </a:r>
            <a:r>
              <a:rPr sz="4400" b="0" dirty="0">
                <a:latin typeface="Calibri Light"/>
                <a:cs typeface="Calibri Light"/>
              </a:rPr>
              <a:t>A</a:t>
            </a:r>
            <a:r>
              <a:rPr sz="4400" b="0" spc="-10" dirty="0">
                <a:latin typeface="Calibri Light"/>
                <a:cs typeface="Calibri Light"/>
              </a:rPr>
              <a:t> </a:t>
            </a:r>
            <a:r>
              <a:rPr sz="4400" b="0" dirty="0">
                <a:latin typeface="Calibri Light"/>
                <a:cs typeface="Calibri Light"/>
              </a:rPr>
              <a:t>-</a:t>
            </a:r>
            <a:r>
              <a:rPr sz="4400" b="0" spc="5" dirty="0">
                <a:latin typeface="Calibri Light"/>
                <a:cs typeface="Calibri Light"/>
              </a:rPr>
              <a:t> </a:t>
            </a:r>
            <a:r>
              <a:rPr sz="4400" b="0" dirty="0">
                <a:latin typeface="Calibri Light"/>
                <a:cs typeface="Calibri Light"/>
              </a:rPr>
              <a:t>popis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3125" y="1626489"/>
            <a:ext cx="11118850" cy="446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Společ</a:t>
            </a:r>
            <a:r>
              <a:rPr sz="2800" spc="-7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ý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ojekt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ČVUT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ŠCHT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  <a:spcBef>
                <a:spcPts val="670"/>
              </a:spcBef>
            </a:pPr>
            <a:r>
              <a:rPr sz="2800" spc="-10" dirty="0">
                <a:latin typeface="Calibri"/>
                <a:cs typeface="Calibri"/>
              </a:rPr>
              <a:t>Fi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an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án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og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amu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MŠMT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EUP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II,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sou</a:t>
            </a:r>
            <a:r>
              <a:rPr sz="2800" spc="-40" dirty="0">
                <a:latin typeface="Calibri"/>
                <a:cs typeface="Calibri"/>
              </a:rPr>
              <a:t>č</a:t>
            </a:r>
            <a:r>
              <a:rPr sz="2800" spc="-15" dirty="0">
                <a:latin typeface="Calibri"/>
                <a:cs typeface="Calibri"/>
              </a:rPr>
              <a:t>asné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době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5" dirty="0">
                <a:latin typeface="Calibri"/>
                <a:cs typeface="Calibri"/>
              </a:rPr>
              <a:t>nt</a:t>
            </a:r>
            <a:r>
              <a:rPr sz="2800" spc="-15" dirty="0">
                <a:latin typeface="Calibri"/>
                <a:cs typeface="Calibri"/>
              </a:rPr>
              <a:t>er E</a:t>
            </a:r>
            <a:r>
              <a:rPr sz="2800" spc="-75" dirty="0">
                <a:latin typeface="Calibri"/>
                <a:cs typeface="Calibri"/>
              </a:rPr>
              <a:t>x</a:t>
            </a:r>
            <a:r>
              <a:rPr sz="2800" dirty="0">
                <a:latin typeface="Calibri"/>
                <a:cs typeface="Calibri"/>
              </a:rPr>
              <a:t>cel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ence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–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</a:pPr>
            <a:r>
              <a:rPr sz="2800" spc="-15" dirty="0">
                <a:latin typeface="Calibri"/>
                <a:cs typeface="Calibri"/>
              </a:rPr>
              <a:t>Dejv</a:t>
            </a:r>
            <a:r>
              <a:rPr sz="2800" spc="-3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c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tr</a:t>
            </a:r>
            <a:r>
              <a:rPr sz="2800" spc="-30" dirty="0">
                <a:latin typeface="Calibri"/>
                <a:cs typeface="Calibri"/>
              </a:rPr>
              <a:t>u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po</a:t>
            </a:r>
            <a:r>
              <a:rPr sz="2800" spc="-25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pory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50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z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ná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od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ích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oje</a:t>
            </a:r>
            <a:r>
              <a:rPr sz="2800" spc="-3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tů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75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225" dirty="0">
                <a:latin typeface="Calibri"/>
                <a:cs typeface="Calibri"/>
              </a:rPr>
              <a:t>P</a:t>
            </a:r>
            <a:r>
              <a:rPr sz="2800" spc="2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10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TI17009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90000"/>
              </a:lnSpc>
              <a:spcBef>
                <a:spcPts val="1795"/>
              </a:spcBef>
            </a:pPr>
            <a:r>
              <a:rPr sz="2800" spc="-20" dirty="0">
                <a:latin typeface="Calibri"/>
                <a:cs typeface="Calibri"/>
              </a:rPr>
              <a:t>Ap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7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um</a:t>
            </a:r>
            <a:r>
              <a:rPr sz="2800" spc="-5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žňuje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vyh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ed</a:t>
            </a:r>
            <a:r>
              <a:rPr sz="2800" spc="-65" dirty="0">
                <a:latin typeface="Calibri"/>
                <a:cs typeface="Calibri"/>
              </a:rPr>
              <a:t>á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fi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uk</a:t>
            </a:r>
            <a:r>
              <a:rPr sz="2800" spc="-25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ád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z</a:t>
            </a:r>
            <a:r>
              <a:rPr sz="2800" dirty="0">
                <a:latin typeface="Calibri"/>
                <a:cs typeface="Calibri"/>
              </a:rPr>
              <a:t>así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notif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6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v</a:t>
            </a:r>
            <a:r>
              <a:rPr sz="2800" spc="-50" dirty="0">
                <a:latin typeface="Calibri"/>
                <a:cs typeface="Calibri"/>
              </a:rPr>
              <a:t>ý</a:t>
            </a:r>
            <a:r>
              <a:rPr sz="2800" spc="-45" dirty="0">
                <a:latin typeface="Calibri"/>
                <a:cs typeface="Calibri"/>
              </a:rPr>
              <a:t>z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zv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ř</a:t>
            </a:r>
            <a:r>
              <a:rPr sz="2800" spc="-15" dirty="0">
                <a:latin typeface="Calibri"/>
                <a:cs typeface="Calibri"/>
              </a:rPr>
              <a:t>ejně</a:t>
            </a:r>
            <a:r>
              <a:rPr sz="2800" spc="-75" dirty="0">
                <a:latin typeface="Calibri"/>
                <a:cs typeface="Calibri"/>
              </a:rPr>
              <a:t>n</a:t>
            </a:r>
            <a:r>
              <a:rPr sz="2800" spc="-60" dirty="0">
                <a:latin typeface="Calibri"/>
                <a:cs typeface="Calibri"/>
              </a:rPr>
              <a:t>ý</a:t>
            </a:r>
            <a:r>
              <a:rPr sz="2800" spc="-15" dirty="0">
                <a:latin typeface="Calibri"/>
                <a:cs typeface="Calibri"/>
              </a:rPr>
              <a:t>ch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ormačn</a:t>
            </a:r>
            <a:r>
              <a:rPr sz="2800" spc="-25" dirty="0">
                <a:latin typeface="Calibri"/>
                <a:cs typeface="Calibri"/>
              </a:rPr>
              <a:t>ím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s</a:t>
            </a:r>
            <a:r>
              <a:rPr sz="2800" spc="-50" dirty="0">
                <a:latin typeface="Calibri"/>
                <a:cs typeface="Calibri"/>
              </a:rPr>
              <a:t>y</a:t>
            </a:r>
            <a:r>
              <a:rPr sz="2800" spc="-55" dirty="0">
                <a:latin typeface="Calibri"/>
                <a:cs typeface="Calibri"/>
              </a:rPr>
              <a:t>s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ému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45" dirty="0">
                <a:latin typeface="Calibri"/>
                <a:cs typeface="Calibri"/>
              </a:rPr>
              <a:t>ý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5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u,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xpe</a:t>
            </a:r>
            <a:r>
              <a:rPr sz="2800" spc="-2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me</a:t>
            </a:r>
            <a:r>
              <a:rPr sz="2800" spc="-50" dirty="0">
                <a:latin typeface="Calibri"/>
                <a:cs typeface="Calibri"/>
              </a:rPr>
              <a:t>nt</a:t>
            </a:r>
            <a:r>
              <a:rPr sz="2800" dirty="0">
                <a:latin typeface="Calibri"/>
                <a:cs typeface="Calibri"/>
              </a:rPr>
              <a:t>ál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í</a:t>
            </a:r>
            <a:r>
              <a:rPr sz="2800" spc="-15" dirty="0">
                <a:latin typeface="Calibri"/>
                <a:cs typeface="Calibri"/>
              </a:rPr>
              <a:t>ho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10" dirty="0">
                <a:latin typeface="Calibri"/>
                <a:cs typeface="Calibri"/>
              </a:rPr>
              <a:t>ý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oje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 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dirty="0">
                <a:latin typeface="Calibri"/>
                <a:cs typeface="Calibri"/>
              </a:rPr>
              <a:t>í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S</a:t>
            </a:r>
            <a:r>
              <a:rPr sz="2800" spc="-155" dirty="0">
                <a:latin typeface="Calibri"/>
                <a:cs typeface="Calibri"/>
              </a:rPr>
              <a:t>V</a:t>
            </a:r>
            <a:r>
              <a:rPr sz="2800" spc="-145" dirty="0">
                <a:latin typeface="Calibri"/>
                <a:cs typeface="Calibri"/>
              </a:rPr>
              <a:t>A</a:t>
            </a:r>
            <a:r>
              <a:rPr sz="2800" spc="-15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AI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2.0,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artic</a:t>
            </a:r>
            <a:r>
              <a:rPr sz="2800" spc="-20" dirty="0">
                <a:latin typeface="Calibri"/>
                <a:cs typeface="Calibri"/>
              </a:rPr>
              <a:t>ipa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P</a:t>
            </a:r>
            <a:r>
              <a:rPr sz="2800" spc="-20" dirty="0">
                <a:latin typeface="Calibri"/>
                <a:cs typeface="Calibri"/>
              </a:rPr>
              <a:t>or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al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3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10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1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omise,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</a:t>
            </a:r>
            <a:r>
              <a:rPr sz="2800" spc="-4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zi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odn</a:t>
            </a:r>
            <a:r>
              <a:rPr sz="2800" spc="-25" dirty="0">
                <a:latin typeface="Calibri"/>
                <a:cs typeface="Calibri"/>
              </a:rPr>
              <a:t>í</a:t>
            </a:r>
            <a:r>
              <a:rPr sz="2800" spc="-15" dirty="0">
                <a:latin typeface="Calibri"/>
                <a:cs typeface="Calibri"/>
              </a:rPr>
              <a:t>ho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iseg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áds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ého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ondu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dalš</a:t>
            </a:r>
            <a:r>
              <a:rPr sz="2800" spc="-25" dirty="0">
                <a:latin typeface="Calibri"/>
                <a:cs typeface="Calibri"/>
              </a:rPr>
              <a:t>í</a:t>
            </a:r>
            <a:r>
              <a:rPr sz="2800" spc="-15" dirty="0">
                <a:latin typeface="Calibri"/>
                <a:cs typeface="Calibri"/>
              </a:rPr>
              <a:t>ch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posky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o</a:t>
            </a:r>
            <a:r>
              <a:rPr sz="2800" spc="-55" dirty="0">
                <a:latin typeface="Calibri"/>
                <a:cs typeface="Calibri"/>
              </a:rPr>
              <a:t>v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el</a:t>
            </a:r>
            <a:r>
              <a:rPr sz="2800" spc="-25" dirty="0">
                <a:latin typeface="Calibri"/>
                <a:cs typeface="Calibri"/>
              </a:rPr>
              <a:t>ů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20" dirty="0">
                <a:latin typeface="Calibri"/>
                <a:cs typeface="Calibri"/>
              </a:rPr>
              <a:t>V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sou</a:t>
            </a:r>
            <a:r>
              <a:rPr sz="2800" spc="-45" dirty="0">
                <a:latin typeface="Calibri"/>
                <a:cs typeface="Calibri"/>
              </a:rPr>
              <a:t>č</a:t>
            </a:r>
            <a:r>
              <a:rPr sz="2800" spc="-15" dirty="0">
                <a:latin typeface="Calibri"/>
                <a:cs typeface="Calibri"/>
              </a:rPr>
              <a:t>asné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do</a:t>
            </a: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spc="-15" dirty="0">
                <a:latin typeface="Calibri"/>
                <a:cs typeface="Calibri"/>
              </a:rPr>
              <a:t>ě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ap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60" dirty="0">
                <a:latin typeface="Calibri"/>
                <a:cs typeface="Calibri"/>
              </a:rPr>
              <a:t>k</a:t>
            </a:r>
            <a:r>
              <a:rPr sz="2800" dirty="0">
                <a:latin typeface="Calibri"/>
                <a:cs typeface="Calibri"/>
              </a:rPr>
              <a:t>aci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využ</a:t>
            </a:r>
            <a:r>
              <a:rPr sz="2800" spc="-25" dirty="0">
                <a:latin typeface="Calibri"/>
                <a:cs typeface="Calibri"/>
              </a:rPr>
              <a:t>í</a:t>
            </a:r>
            <a:r>
              <a:rPr sz="2800" spc="-60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á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z</a:t>
            </a:r>
            <a:r>
              <a:rPr sz="2800" spc="-15" dirty="0">
                <a:latin typeface="Calibri"/>
                <a:cs typeface="Calibri"/>
              </a:rPr>
              <a:t>dar</a:t>
            </a:r>
            <a:r>
              <a:rPr sz="2800" spc="-40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další 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30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40" dirty="0">
                <a:latin typeface="Calibri"/>
                <a:cs typeface="Calibri"/>
              </a:rPr>
              <a:t>v</a:t>
            </a:r>
            <a:r>
              <a:rPr sz="2800" dirty="0">
                <a:latin typeface="Calibri"/>
                <a:cs typeface="Calibri"/>
              </a:rPr>
              <a:t>erz</a:t>
            </a:r>
            <a:r>
              <a:rPr sz="2800" spc="-15" dirty="0">
                <a:latin typeface="Calibri"/>
                <a:cs typeface="Calibri"/>
              </a:rPr>
              <a:t>ity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v</a:t>
            </a:r>
            <a:r>
              <a:rPr sz="2800" spc="-50" dirty="0">
                <a:latin typeface="Calibri"/>
                <a:cs typeface="Calibri"/>
              </a:rPr>
              <a:t>ý</a:t>
            </a:r>
            <a:r>
              <a:rPr sz="2800" spc="-15" dirty="0">
                <a:latin typeface="Calibri"/>
                <a:cs typeface="Calibri"/>
              </a:rPr>
              <a:t>z</a:t>
            </a:r>
            <a:r>
              <a:rPr sz="2800" spc="-55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35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né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ú</a:t>
            </a:r>
            <a:r>
              <a:rPr sz="2800" spc="-60" dirty="0">
                <a:latin typeface="Calibri"/>
                <a:cs typeface="Calibri"/>
              </a:rPr>
              <a:t>s</a:t>
            </a:r>
            <a:r>
              <a:rPr sz="2800" spc="-50" dirty="0">
                <a:latin typeface="Calibri"/>
                <a:cs typeface="Calibri"/>
              </a:rPr>
              <a:t>t</a:t>
            </a:r>
            <a:r>
              <a:rPr sz="2800" spc="-6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v</a:t>
            </a:r>
            <a:r>
              <a:rPr sz="2800" spc="-200" dirty="0">
                <a:latin typeface="Calibri"/>
                <a:cs typeface="Calibri"/>
              </a:rPr>
              <a:t>y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u="heavy" spc="-4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2800" u="heavy" spc="-5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800" u="heavy" spc="-1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800" u="heavy" spc="-3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s://w</a:t>
            </a:r>
            <a:r>
              <a:rPr sz="2800" u="heavy" spc="-1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2800" u="heavy" spc="-20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2800" u="heavy" spc="-2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.anlupa</a:t>
            </a:r>
            <a:r>
              <a:rPr sz="2800" u="heavy" spc="-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2800" u="heavy" spc="-15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cz/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latin typeface="Calibri Light"/>
                <a:cs typeface="Calibri Light"/>
              </a:rPr>
              <a:t>AN</a:t>
            </a:r>
            <a:r>
              <a:rPr spc="-80" dirty="0">
                <a:latin typeface="Calibri Light"/>
                <a:cs typeface="Calibri Light"/>
              </a:rPr>
              <a:t>L</a:t>
            </a:r>
            <a:r>
              <a:rPr dirty="0">
                <a:latin typeface="Calibri Light"/>
                <a:cs typeface="Calibri Light"/>
              </a:rPr>
              <a:t>U</a:t>
            </a:r>
            <a:r>
              <a:rPr spc="-360" dirty="0">
                <a:latin typeface="Calibri Light"/>
                <a:cs typeface="Calibri Light"/>
              </a:rPr>
              <a:t>P</a:t>
            </a:r>
            <a:r>
              <a:rPr dirty="0">
                <a:latin typeface="Calibri Light"/>
                <a:cs typeface="Calibri Light"/>
              </a:rPr>
              <a:t>A</a:t>
            </a:r>
            <a:r>
              <a:rPr spc="-15" dirty="0">
                <a:latin typeface="Calibri Light"/>
                <a:cs typeface="Calibri Light"/>
              </a:rPr>
              <a:t> </a:t>
            </a:r>
            <a:r>
              <a:rPr dirty="0"/>
              <a:t>– přehled</a:t>
            </a:r>
            <a:r>
              <a:rPr spc="-20" dirty="0"/>
              <a:t> </a:t>
            </a:r>
            <a:r>
              <a:rPr dirty="0"/>
              <a:t>posk</a:t>
            </a:r>
            <a:r>
              <a:rPr spc="15" dirty="0"/>
              <a:t>y</a:t>
            </a:r>
            <a:r>
              <a:rPr spc="-45" dirty="0"/>
              <a:t>t</a:t>
            </a:r>
            <a:r>
              <a:rPr spc="-30" dirty="0"/>
              <a:t>o</a:t>
            </a:r>
            <a:r>
              <a:rPr spc="-70" dirty="0"/>
              <a:t>v</a:t>
            </a:r>
            <a:r>
              <a:rPr spc="-50" dirty="0"/>
              <a:t>a</a:t>
            </a:r>
            <a:r>
              <a:rPr spc="-45" dirty="0"/>
              <a:t>t</a:t>
            </a:r>
            <a:r>
              <a:rPr dirty="0"/>
              <a:t>elů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325625"/>
            <a:ext cx="4814570" cy="525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N</a:t>
            </a:r>
            <a:r>
              <a:rPr sz="2000" b="1" spc="-10" dirty="0">
                <a:latin typeface="Calibri"/>
                <a:cs typeface="Calibri"/>
              </a:rPr>
              <a:t>á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od</a:t>
            </a:r>
            <a:r>
              <a:rPr sz="2000" b="1" spc="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í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</a:t>
            </a:r>
            <a:r>
              <a:rPr sz="2000" b="1" spc="5" dirty="0">
                <a:latin typeface="Calibri"/>
                <a:cs typeface="Calibri"/>
              </a:rPr>
              <a:t>s</a:t>
            </a:r>
            <a:r>
              <a:rPr sz="2000" b="1" dirty="0">
                <a:latin typeface="Calibri"/>
                <a:cs typeface="Calibri"/>
              </a:rPr>
              <a:t>k</a:t>
            </a:r>
            <a:r>
              <a:rPr sz="2000" b="1" spc="5" dirty="0">
                <a:latin typeface="Calibri"/>
                <a:cs typeface="Calibri"/>
              </a:rPr>
              <a:t>y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elé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241935" algn="l"/>
              </a:tabLst>
            </a:pPr>
            <a:r>
              <a:rPr sz="1800" dirty="0">
                <a:latin typeface="Calibri"/>
                <a:cs typeface="Calibri"/>
              </a:rPr>
              <a:t>Čes</a:t>
            </a:r>
            <a:r>
              <a:rPr sz="1800" spc="-60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-b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á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v</a:t>
            </a:r>
            <a:r>
              <a:rPr sz="1800" spc="-15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so</a:t>
            </a:r>
            <a:r>
              <a:rPr sz="1800" spc="-65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oš</a:t>
            </a:r>
            <a:r>
              <a:rPr sz="1800" spc="-65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á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tu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241935" algn="l"/>
              </a:tabLst>
            </a:pP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ond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ro</a:t>
            </a:r>
            <a:r>
              <a:rPr sz="1800" spc="-15" dirty="0">
                <a:latin typeface="Calibri"/>
                <a:cs typeface="Calibri"/>
              </a:rPr>
              <a:t>z</a:t>
            </a:r>
            <a:r>
              <a:rPr sz="1800" spc="-1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oje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ru</a:t>
            </a:r>
            <a:r>
              <a:rPr sz="1800" spc="-40" dirty="0">
                <a:latin typeface="Calibri"/>
                <a:cs typeface="Calibri"/>
              </a:rPr>
              <a:t>ž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í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SNE</a:t>
            </a:r>
            <a:r>
              <a:rPr sz="1800" spc="-18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, z.s.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.o.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59"/>
              </a:spcBef>
              <a:buFont typeface="Arial"/>
              <a:buChar char="•"/>
              <a:tabLst>
                <a:tab pos="241935" algn="l"/>
              </a:tabLst>
            </a:pPr>
            <a:r>
              <a:rPr sz="1800" dirty="0">
                <a:latin typeface="Calibri"/>
                <a:cs typeface="Calibri"/>
              </a:rPr>
              <a:t>G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to</a:t>
            </a:r>
            <a:r>
              <a:rPr sz="1800" spc="-2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á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tu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 Č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6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é 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ub</a:t>
            </a:r>
            <a:r>
              <a:rPr sz="1800" spc="-10" dirty="0">
                <a:latin typeface="Calibri"/>
                <a:cs typeface="Calibri"/>
              </a:rPr>
              <a:t>li</a:t>
            </a:r>
            <a:r>
              <a:rPr sz="1800" dirty="0">
                <a:latin typeface="Calibri"/>
                <a:cs typeface="Calibri"/>
              </a:rPr>
              <a:t>ky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(GA ČR)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1935" algn="l"/>
              </a:tabLst>
            </a:pPr>
            <a:r>
              <a:rPr sz="1800" dirty="0">
                <a:latin typeface="Calibri"/>
                <a:cs typeface="Calibri"/>
              </a:rPr>
              <a:t>IT4I</a:t>
            </a:r>
            <a:r>
              <a:rPr sz="1800" spc="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o</a:t>
            </a:r>
            <a:r>
              <a:rPr sz="1800" spc="-25" dirty="0">
                <a:latin typeface="Calibri"/>
                <a:cs typeface="Calibri"/>
              </a:rPr>
              <a:t>v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ons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ná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odní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rpo</a:t>
            </a:r>
            <a:r>
              <a:rPr sz="1800" spc="-10" dirty="0">
                <a:latin typeface="Calibri"/>
                <a:cs typeface="Calibri"/>
              </a:rPr>
              <a:t>čí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č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é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um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1935" algn="l"/>
              </a:tabLst>
            </a:pPr>
            <a:r>
              <a:rPr sz="1800" spc="-3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ar</a:t>
            </a:r>
            <a:r>
              <a:rPr sz="1800" spc="-15" dirty="0">
                <a:latin typeface="Calibri"/>
                <a:cs typeface="Calibri"/>
              </a:rPr>
              <a:t>lo</a:t>
            </a:r>
            <a:r>
              <a:rPr sz="1800" spc="-2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ský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aj 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dirty="0">
                <a:latin typeface="Calibri"/>
                <a:cs typeface="Calibri"/>
              </a:rPr>
              <a:t>KKV)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241935" algn="l"/>
              </a:tabLst>
            </a:pPr>
            <a:r>
              <a:rPr sz="1800" dirty="0">
                <a:latin typeface="Calibri"/>
                <a:cs typeface="Calibri"/>
              </a:rPr>
              <a:t>Le</a:t>
            </a:r>
            <a:r>
              <a:rPr sz="1800" spc="-3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y Čes</a:t>
            </a:r>
            <a:r>
              <a:rPr sz="1800" spc="-6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é 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ub</a:t>
            </a:r>
            <a:r>
              <a:rPr sz="1800" spc="-10" dirty="0">
                <a:latin typeface="Calibri"/>
                <a:cs typeface="Calibri"/>
              </a:rPr>
              <a:t>li</a:t>
            </a:r>
            <a:r>
              <a:rPr sz="1800" dirty="0">
                <a:latin typeface="Calibri"/>
                <a:cs typeface="Calibri"/>
              </a:rPr>
              <a:t>ky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1935" algn="l"/>
              </a:tabLst>
            </a:pPr>
            <a:r>
              <a:rPr sz="1800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ecký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aj </a:t>
            </a:r>
            <a:r>
              <a:rPr sz="1800" spc="-5" dirty="0">
                <a:latin typeface="Calibri"/>
                <a:cs typeface="Calibri"/>
              </a:rPr>
              <a:t> (KLI)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1935" algn="l"/>
              </a:tabLst>
            </a:pP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ni</a:t>
            </a: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ultu</a:t>
            </a:r>
            <a:r>
              <a:rPr sz="1800" spc="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spc="-10" dirty="0">
                <a:latin typeface="Calibri"/>
                <a:cs typeface="Calibri"/>
              </a:rPr>
              <a:t>MK)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59"/>
              </a:spcBef>
              <a:buFont typeface="Arial"/>
              <a:buChar char="•"/>
              <a:tabLst>
                <a:tab pos="241935" algn="l"/>
              </a:tabLst>
            </a:pPr>
            <a:r>
              <a:rPr sz="1800" dirty="0">
                <a:latin typeface="Calibri"/>
                <a:cs typeface="Calibri"/>
              </a:rPr>
              <a:t>M</a:t>
            </a:r>
            <a:r>
              <a:rPr sz="1800" spc="-1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ni</a:t>
            </a:r>
            <a:r>
              <a:rPr sz="1800" spc="-30" dirty="0">
                <a:latin typeface="Calibri"/>
                <a:cs typeface="Calibri"/>
              </a:rPr>
              <a:t>st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prů</a:t>
            </a:r>
            <a:r>
              <a:rPr sz="1800" spc="-40" dirty="0">
                <a:latin typeface="Calibri"/>
                <a:cs typeface="Calibri"/>
              </a:rPr>
              <a:t>m</a:t>
            </a:r>
            <a:r>
              <a:rPr sz="1800" spc="-15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slu a ob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hodu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1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O)</a:t>
            </a:r>
            <a:endParaRPr sz="1800">
              <a:latin typeface="Calibri"/>
              <a:cs typeface="Calibri"/>
            </a:endParaRPr>
          </a:p>
          <a:p>
            <a:pPr marL="241300" marR="473709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ni</a:t>
            </a: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š</a:t>
            </a:r>
            <a:r>
              <a:rPr sz="1800" spc="-6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tv</a:t>
            </a:r>
            <a:r>
              <a:rPr sz="1800" spc="-10" dirty="0">
                <a:latin typeface="Calibri"/>
                <a:cs typeface="Calibri"/>
              </a:rPr>
              <a:t>í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mlád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ž</a:t>
            </a:r>
            <a:r>
              <a:rPr sz="1800" dirty="0">
                <a:latin typeface="Calibri"/>
                <a:cs typeface="Calibri"/>
              </a:rPr>
              <a:t>e 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ěl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10" dirty="0">
                <a:latin typeface="Calibri"/>
                <a:cs typeface="Calibri"/>
              </a:rPr>
              <a:t>v</a:t>
            </a:r>
            <a:r>
              <a:rPr sz="1800" spc="-25" dirty="0">
                <a:latin typeface="Calibri"/>
                <a:cs typeface="Calibri"/>
              </a:rPr>
              <a:t>ý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o</a:t>
            </a:r>
            <a:r>
              <a:rPr sz="1800" spc="1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y (</a:t>
            </a:r>
            <a:r>
              <a:rPr sz="1800" spc="-10" dirty="0">
                <a:latin typeface="Calibri"/>
                <a:cs typeface="Calibri"/>
              </a:rPr>
              <a:t>M</a:t>
            </a:r>
            <a:r>
              <a:rPr sz="1800" dirty="0">
                <a:latin typeface="Calibri"/>
                <a:cs typeface="Calibri"/>
              </a:rPr>
              <a:t>ŠMT)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1935" algn="l"/>
              </a:tabLst>
            </a:pP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ni</a:t>
            </a: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2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vnit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spc="-10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V)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59"/>
              </a:spcBef>
              <a:buFont typeface="Arial"/>
              <a:buChar char="•"/>
              <a:tabLst>
                <a:tab pos="241935" algn="l"/>
              </a:tabLst>
            </a:pP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ni</a:t>
            </a: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z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otn</a:t>
            </a:r>
            <a:r>
              <a:rPr sz="1800" spc="-10" dirty="0">
                <a:latin typeface="Calibri"/>
                <a:cs typeface="Calibri"/>
              </a:rPr>
              <a:t>ic</a:t>
            </a:r>
            <a:r>
              <a:rPr sz="1800" dirty="0">
                <a:latin typeface="Calibri"/>
                <a:cs typeface="Calibri"/>
              </a:rPr>
              <a:t>tví (</a:t>
            </a:r>
            <a:r>
              <a:rPr sz="1800" spc="-10" dirty="0">
                <a:latin typeface="Calibri"/>
                <a:cs typeface="Calibri"/>
              </a:rPr>
              <a:t>M</a:t>
            </a:r>
            <a:r>
              <a:rPr sz="1800" dirty="0">
                <a:latin typeface="Calibri"/>
                <a:cs typeface="Calibri"/>
              </a:rPr>
              <a:t>Z)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241935" algn="l"/>
              </a:tabLst>
            </a:pP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ni</a:t>
            </a: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z</a:t>
            </a:r>
            <a:r>
              <a:rPr sz="1800" dirty="0">
                <a:latin typeface="Calibri"/>
                <a:cs typeface="Calibri"/>
              </a:rPr>
              <a:t>em</a:t>
            </a:r>
            <a:r>
              <a:rPr sz="1800" spc="5" dirty="0">
                <a:latin typeface="Calibri"/>
                <a:cs typeface="Calibri"/>
              </a:rPr>
              <a:t>ě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5" dirty="0">
                <a:latin typeface="Calibri"/>
                <a:cs typeface="Calibri"/>
              </a:rPr>
              <a:t>ě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tví 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30" dirty="0">
                <a:latin typeface="Calibri"/>
                <a:cs typeface="Calibri"/>
              </a:rPr>
              <a:t>Z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1935" algn="l"/>
              </a:tabLst>
            </a:pPr>
            <a:r>
              <a:rPr sz="1800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ni</a:t>
            </a:r>
            <a:r>
              <a:rPr sz="1800" spc="-25" dirty="0">
                <a:latin typeface="Calibri"/>
                <a:cs typeface="Calibri"/>
              </a:rPr>
              <a:t>s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financí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</a:t>
            </a:r>
            <a:r>
              <a:rPr sz="1800" spc="-10" dirty="0">
                <a:latin typeface="Calibri"/>
                <a:cs typeface="Calibri"/>
              </a:rPr>
              <a:t>M</a:t>
            </a:r>
            <a:r>
              <a:rPr sz="1800" dirty="0">
                <a:latin typeface="Calibri"/>
                <a:cs typeface="Calibri"/>
              </a:rPr>
              <a:t>F)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241935" algn="l"/>
              </a:tabLst>
            </a:pPr>
            <a:r>
              <a:rPr sz="1800" spc="-16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echnologi</a:t>
            </a:r>
            <a:r>
              <a:rPr sz="1800" spc="-15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á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tu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 Č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6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é 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ub</a:t>
            </a:r>
            <a:r>
              <a:rPr sz="1800" spc="-10" dirty="0">
                <a:latin typeface="Calibri"/>
                <a:cs typeface="Calibri"/>
              </a:rPr>
              <a:t>li</a:t>
            </a:r>
            <a:r>
              <a:rPr sz="1800" dirty="0">
                <a:latin typeface="Calibri"/>
                <a:cs typeface="Calibri"/>
              </a:rPr>
              <a:t>ky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</a:t>
            </a:r>
            <a:r>
              <a:rPr sz="1800" spc="-15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ČR)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5628" y="1324102"/>
            <a:ext cx="5331460" cy="4941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0" dirty="0">
                <a:latin typeface="Calibri"/>
                <a:cs typeface="Calibri"/>
              </a:rPr>
              <a:t>M</a:t>
            </a:r>
            <a:r>
              <a:rPr sz="2200" b="1" spc="-40" dirty="0">
                <a:latin typeface="Calibri"/>
                <a:cs typeface="Calibri"/>
              </a:rPr>
              <a:t>e</a:t>
            </a:r>
            <a:r>
              <a:rPr sz="2200" b="1" spc="-10" dirty="0">
                <a:latin typeface="Calibri"/>
                <a:cs typeface="Calibri"/>
              </a:rPr>
              <a:t>ziná</a:t>
            </a:r>
            <a:r>
              <a:rPr sz="2200" b="1" spc="-40" dirty="0">
                <a:latin typeface="Calibri"/>
                <a:cs typeface="Calibri"/>
              </a:rPr>
              <a:t>r</a:t>
            </a:r>
            <a:r>
              <a:rPr sz="2200" b="1" spc="-15" dirty="0">
                <a:latin typeface="Calibri"/>
                <a:cs typeface="Calibri"/>
              </a:rPr>
              <a:t>o</a:t>
            </a:r>
            <a:r>
              <a:rPr sz="2200" b="1" spc="-25" dirty="0">
                <a:latin typeface="Calibri"/>
                <a:cs typeface="Calibri"/>
              </a:rPr>
              <a:t>d</a:t>
            </a:r>
            <a:r>
              <a:rPr sz="2200" b="1" spc="-10" dirty="0">
                <a:latin typeface="Calibri"/>
                <a:cs typeface="Calibri"/>
              </a:rPr>
              <a:t>ní</a:t>
            </a:r>
            <a:r>
              <a:rPr sz="2200" b="1" spc="2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p</a:t>
            </a:r>
            <a:r>
              <a:rPr sz="2200" b="1" spc="-25" dirty="0">
                <a:latin typeface="Calibri"/>
                <a:cs typeface="Calibri"/>
              </a:rPr>
              <a:t>o</a:t>
            </a:r>
            <a:r>
              <a:rPr sz="2200" b="1" spc="-10" dirty="0">
                <a:latin typeface="Calibri"/>
                <a:cs typeface="Calibri"/>
              </a:rPr>
              <a:t>sk</a:t>
            </a:r>
            <a:r>
              <a:rPr sz="2200" b="1" dirty="0">
                <a:latin typeface="Calibri"/>
                <a:cs typeface="Calibri"/>
              </a:rPr>
              <a:t>y</a:t>
            </a:r>
            <a:r>
              <a:rPr sz="2200" b="1" spc="-45" dirty="0">
                <a:latin typeface="Calibri"/>
                <a:cs typeface="Calibri"/>
              </a:rPr>
              <a:t>t</a:t>
            </a:r>
            <a:r>
              <a:rPr sz="2200" b="1" spc="-35" dirty="0">
                <a:latin typeface="Calibri"/>
                <a:cs typeface="Calibri"/>
              </a:rPr>
              <a:t>o</a:t>
            </a:r>
            <a:r>
              <a:rPr sz="2200" b="1" spc="-50" dirty="0">
                <a:latin typeface="Calibri"/>
                <a:cs typeface="Calibri"/>
              </a:rPr>
              <a:t>v</a:t>
            </a:r>
            <a:r>
              <a:rPr sz="2200" b="1" spc="-45" dirty="0">
                <a:latin typeface="Calibri"/>
                <a:cs typeface="Calibri"/>
              </a:rPr>
              <a:t>at</a:t>
            </a:r>
            <a:r>
              <a:rPr sz="2200" b="1" spc="-10" dirty="0">
                <a:latin typeface="Calibri"/>
                <a:cs typeface="Calibri"/>
              </a:rPr>
              <a:t>elé</a:t>
            </a:r>
            <a:endParaRPr sz="2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Cano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oun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-10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ope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Čes</a:t>
            </a:r>
            <a:r>
              <a:rPr sz="2000" spc="-8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-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35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4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á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so</a:t>
            </a:r>
            <a:r>
              <a:rPr sz="2000" spc="-8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oš</a:t>
            </a:r>
            <a:r>
              <a:rPr sz="2000" spc="-8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ol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4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á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tu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opea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ion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opea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Coope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Science 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8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ech</a:t>
            </a:r>
            <a:r>
              <a:rPr sz="2000" spc="-5" dirty="0">
                <a:latin typeface="Calibri"/>
                <a:cs typeface="Calibri"/>
              </a:rPr>
              <a:t>nology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275"/>
              </a:spcBef>
            </a:pPr>
            <a:r>
              <a:rPr sz="2000" dirty="0">
                <a:latin typeface="Calibri"/>
                <a:cs typeface="Calibri"/>
              </a:rPr>
              <a:t>– </a:t>
            </a:r>
            <a:r>
              <a:rPr sz="2000" spc="-15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Associ</a:t>
            </a:r>
            <a:r>
              <a:rPr sz="2000" spc="-3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4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5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4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á </a:t>
            </a:r>
            <a:r>
              <a:rPr sz="2000" spc="-70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om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ám</a:t>
            </a:r>
            <a:r>
              <a:rPr sz="2000" spc="-15" dirty="0">
                <a:latin typeface="Calibri"/>
                <a:cs typeface="Calibri"/>
              </a:rPr>
              <a:t>co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é </a:t>
            </a:r>
            <a:r>
              <a:rPr sz="2000" spc="5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ý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-25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umné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y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Japan</a:t>
            </a:r>
            <a:r>
              <a:rPr sz="2000" spc="-5" dirty="0">
                <a:latin typeface="Calibri"/>
                <a:cs typeface="Calibri"/>
              </a:rPr>
              <a:t> Soci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omot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(J</a:t>
            </a:r>
            <a:r>
              <a:rPr sz="2000" dirty="0">
                <a:latin typeface="Calibri"/>
                <a:cs typeface="Calibri"/>
              </a:rPr>
              <a:t>SPS)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L'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pol</a:t>
            </a:r>
            <a:r>
              <a:rPr sz="2000" spc="15" dirty="0">
                <a:latin typeface="Calibri"/>
                <a:cs typeface="Calibri"/>
              </a:rPr>
              <a:t>y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ech</a:t>
            </a:r>
            <a:r>
              <a:rPr sz="2000" spc="-5" dirty="0">
                <a:latin typeface="Calibri"/>
                <a:cs typeface="Calibri"/>
              </a:rPr>
              <a:t>niq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édé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ale</a:t>
            </a:r>
            <a:r>
              <a:rPr sz="2000" spc="-5" dirty="0">
                <a:latin typeface="Calibri"/>
                <a:cs typeface="Calibri"/>
              </a:rPr>
              <a:t> d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5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sanne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M</a:t>
            </a:r>
            <a:r>
              <a:rPr sz="2000" spc="-2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ziná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od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í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seg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ádský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ond</a:t>
            </a:r>
            <a:endParaRPr sz="2000">
              <a:latin typeface="Calibri"/>
              <a:cs typeface="Calibri"/>
            </a:endParaRPr>
          </a:p>
          <a:p>
            <a:pPr marL="241300" marR="269875" indent="-228600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Mini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spc="-50" dirty="0">
                <a:latin typeface="Calibri"/>
                <a:cs typeface="Calibri"/>
              </a:rPr>
              <a:t>z</a:t>
            </a:r>
            <a:r>
              <a:rPr sz="2000" dirty="0">
                <a:latin typeface="Calibri"/>
                <a:cs typeface="Calibri"/>
              </a:rPr>
              <a:t>děl</a:t>
            </a:r>
            <a:r>
              <a:rPr sz="2000" spc="-40" dirty="0">
                <a:latin typeface="Calibri"/>
                <a:cs typeface="Calibri"/>
              </a:rPr>
              <a:t>á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ání a </a:t>
            </a:r>
            <a:r>
              <a:rPr sz="2000" spc="10" dirty="0">
                <a:latin typeface="Calibri"/>
                <a:cs typeface="Calibri"/>
              </a:rPr>
              <a:t>v</a:t>
            </a:r>
            <a:r>
              <a:rPr sz="2000" spc="-10" dirty="0">
                <a:latin typeface="Calibri"/>
                <a:cs typeface="Calibri"/>
              </a:rPr>
              <a:t>ý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-25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um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ol</a:t>
            </a:r>
            <a:r>
              <a:rPr sz="2000" spc="-80" dirty="0">
                <a:latin typeface="Calibri"/>
                <a:cs typeface="Calibri"/>
              </a:rPr>
              <a:t>k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é 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epu</a:t>
            </a:r>
            <a:r>
              <a:rPr sz="2000" spc="5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ky Ně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ec</a:t>
            </a:r>
            <a:r>
              <a:rPr sz="2000" spc="-75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o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tional</a:t>
            </a:r>
            <a:r>
              <a:rPr sz="2000" spc="-5" dirty="0">
                <a:latin typeface="Calibri"/>
                <a:cs typeface="Calibri"/>
              </a:rPr>
              <a:t> S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ou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2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EHP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No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65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é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5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y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latin typeface="Calibri Light"/>
                <a:cs typeface="Calibri Light"/>
              </a:rPr>
              <a:t>AN</a:t>
            </a:r>
            <a:r>
              <a:rPr spc="-80" dirty="0">
                <a:latin typeface="Calibri Light"/>
                <a:cs typeface="Calibri Light"/>
              </a:rPr>
              <a:t>L</a:t>
            </a:r>
            <a:r>
              <a:rPr dirty="0">
                <a:latin typeface="Calibri Light"/>
                <a:cs typeface="Calibri Light"/>
              </a:rPr>
              <a:t>U</a:t>
            </a:r>
            <a:r>
              <a:rPr spc="-360" dirty="0">
                <a:latin typeface="Calibri Light"/>
                <a:cs typeface="Calibri Light"/>
              </a:rPr>
              <a:t>P</a:t>
            </a:r>
            <a:r>
              <a:rPr dirty="0">
                <a:latin typeface="Calibri Light"/>
                <a:cs typeface="Calibri Light"/>
              </a:rPr>
              <a:t>A</a:t>
            </a:r>
            <a:r>
              <a:rPr spc="-15" dirty="0">
                <a:latin typeface="Calibri Light"/>
                <a:cs typeface="Calibri Light"/>
              </a:rPr>
              <a:t> </a:t>
            </a:r>
            <a:r>
              <a:rPr dirty="0"/>
              <a:t>– přehled</a:t>
            </a:r>
            <a:r>
              <a:rPr spc="-20" dirty="0"/>
              <a:t> </a:t>
            </a:r>
            <a:r>
              <a:rPr dirty="0"/>
              <a:t>posk</a:t>
            </a:r>
            <a:r>
              <a:rPr spc="15" dirty="0"/>
              <a:t>y</a:t>
            </a:r>
            <a:r>
              <a:rPr spc="-45" dirty="0"/>
              <a:t>t</a:t>
            </a:r>
            <a:r>
              <a:rPr spc="-30" dirty="0"/>
              <a:t>o</a:t>
            </a:r>
            <a:r>
              <a:rPr spc="-70" dirty="0"/>
              <a:t>v</a:t>
            </a:r>
            <a:r>
              <a:rPr spc="-50" dirty="0"/>
              <a:t>a</a:t>
            </a:r>
            <a:r>
              <a:rPr spc="-45" dirty="0"/>
              <a:t>t</a:t>
            </a:r>
            <a:r>
              <a:rPr dirty="0"/>
              <a:t>elů</a:t>
            </a:r>
            <a:r>
              <a:rPr spc="15" dirty="0"/>
              <a:t> </a:t>
            </a:r>
            <a:r>
              <a:rPr dirty="0">
                <a:latin typeface="Calibri Light"/>
                <a:cs typeface="Calibri Light"/>
              </a:rPr>
              <a:t>-</a:t>
            </a:r>
            <a:r>
              <a:rPr spc="5" dirty="0">
                <a:latin typeface="Calibri Light"/>
                <a:cs typeface="Calibri Light"/>
              </a:rPr>
              <a:t> </a:t>
            </a:r>
            <a:r>
              <a:rPr dirty="0">
                <a:latin typeface="Calibri Light"/>
                <a:cs typeface="Calibri Light"/>
              </a:rPr>
              <a:t>MOBILITY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pc="-10" dirty="0"/>
              <a:t>NII</a:t>
            </a:r>
            <a:r>
              <a:rPr spc="-5" dirty="0"/>
              <a:t>ED</a:t>
            </a:r>
          </a:p>
          <a:p>
            <a:pPr marL="241300" indent="-22860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241935" algn="l"/>
              </a:tabLst>
            </a:pPr>
            <a:r>
              <a:rPr spc="-15" dirty="0"/>
              <a:t>NaMeS </a:t>
            </a:r>
            <a:r>
              <a:rPr spc="-20" dirty="0"/>
              <a:t>P</a:t>
            </a:r>
            <a:r>
              <a:rPr spc="-40" dirty="0"/>
              <a:t>r</a:t>
            </a:r>
            <a:r>
              <a:rPr spc="-15" dirty="0"/>
              <a:t>oject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dirty="0">
                <a:latin typeface="Calibri"/>
                <a:cs typeface="Calibri"/>
              </a:rPr>
              <a:t>Nadání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Jos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35" dirty="0">
                <a:latin typeface="Calibri"/>
                <a:cs typeface="Calibri"/>
              </a:rPr>
              <a:t>f</a:t>
            </a:r>
            <a:r>
              <a:rPr dirty="0">
                <a:latin typeface="Calibri"/>
                <a:cs typeface="Calibri"/>
              </a:rPr>
              <a:t>a,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Ma</a:t>
            </a:r>
            <a:r>
              <a:rPr spc="-10" dirty="0">
                <a:latin typeface="Calibri"/>
                <a:cs typeface="Calibri"/>
              </a:rPr>
              <a:t>ri</a:t>
            </a:r>
            <a:r>
              <a:rPr dirty="0">
                <a:latin typeface="Calibri"/>
                <a:cs typeface="Calibri"/>
              </a:rPr>
              <a:t>e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Z</a:t>
            </a:r>
            <a:r>
              <a:rPr dirty="0">
                <a:latin typeface="Calibri"/>
                <a:cs typeface="Calibri"/>
              </a:rPr>
              <a:t>d</a:t>
            </a:r>
            <a:r>
              <a:rPr spc="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nky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Hl</a:t>
            </a:r>
            <a:r>
              <a:rPr spc="-25" dirty="0">
                <a:latin typeface="Calibri"/>
                <a:cs typeface="Calibri"/>
              </a:rPr>
              <a:t>á</a:t>
            </a:r>
            <a:r>
              <a:rPr dirty="0">
                <a:latin typeface="Calibri"/>
                <a:cs typeface="Calibri"/>
              </a:rPr>
              <a:t>v</a:t>
            </a:r>
            <a:r>
              <a:rPr spc="-65" dirty="0">
                <a:latin typeface="Calibri"/>
                <a:cs typeface="Calibri"/>
              </a:rPr>
              <a:t>k</a:t>
            </a:r>
            <a:r>
              <a:rPr spc="-15" dirty="0">
                <a:latin typeface="Calibri"/>
                <a:cs typeface="Calibri"/>
              </a:rPr>
              <a:t>o</a:t>
            </a:r>
            <a:r>
              <a:rPr spc="10" dirty="0">
                <a:latin typeface="Calibri"/>
                <a:cs typeface="Calibri"/>
              </a:rPr>
              <a:t>v</a:t>
            </a:r>
            <a:r>
              <a:rPr spc="-25" dirty="0">
                <a:latin typeface="Calibri"/>
                <a:cs typeface="Calibri"/>
              </a:rPr>
              <a:t>ý</a:t>
            </a:r>
            <a:r>
              <a:rPr spc="-10" dirty="0">
                <a:latin typeface="Calibri"/>
                <a:cs typeface="Calibri"/>
              </a:rPr>
              <a:t>c</a:t>
            </a:r>
            <a:r>
              <a:rPr dirty="0">
                <a:latin typeface="Calibri"/>
                <a:cs typeface="Calibri"/>
              </a:rPr>
              <a:t>h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dirty="0">
                <a:latin typeface="Calibri"/>
                <a:cs typeface="Calibri"/>
              </a:rPr>
              <a:t>Nadační </a:t>
            </a:r>
            <a:r>
              <a:rPr spc="-35" dirty="0">
                <a:latin typeface="Calibri"/>
                <a:cs typeface="Calibri"/>
              </a:rPr>
              <a:t>f</a:t>
            </a:r>
            <a:r>
              <a:rPr dirty="0">
                <a:latin typeface="Calibri"/>
                <a:cs typeface="Calibri"/>
              </a:rPr>
              <a:t>ond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Ma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t</a:t>
            </a:r>
            <a:r>
              <a:rPr spc="-10" dirty="0">
                <a:latin typeface="Calibri"/>
                <a:cs typeface="Calibri"/>
              </a:rPr>
              <a:t>i</a:t>
            </a:r>
            <a:r>
              <a:rPr spc="-35" dirty="0">
                <a:latin typeface="Calibri"/>
                <a:cs typeface="Calibri"/>
              </a:rPr>
              <a:t>n</a:t>
            </a:r>
            <a:r>
              <a:rPr dirty="0">
                <a:latin typeface="Calibri"/>
                <a:cs typeface="Calibri"/>
              </a:rPr>
              <a:t>y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 </a:t>
            </a:r>
            <a:r>
              <a:rPr spc="-155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omá</a:t>
            </a:r>
            <a:r>
              <a:rPr spc="5" dirty="0">
                <a:latin typeface="Calibri"/>
                <a:cs typeface="Calibri"/>
              </a:rPr>
              <a:t>š</a:t>
            </a:r>
            <a:r>
              <a:rPr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25" dirty="0">
                <a:latin typeface="Calibri"/>
                <a:cs typeface="Calibri"/>
              </a:rPr>
              <a:t>K</a:t>
            </a:r>
            <a:r>
              <a:rPr spc="-4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s</a:t>
            </a:r>
            <a:r>
              <a:rPr spc="-60" dirty="0">
                <a:latin typeface="Calibri"/>
                <a:cs typeface="Calibri"/>
              </a:rPr>
              <a:t>k</a:t>
            </a:r>
            <a:r>
              <a:rPr spc="-15" dirty="0">
                <a:latin typeface="Calibri"/>
                <a:cs typeface="Calibri"/>
              </a:rPr>
              <a:t>o</a:t>
            </a:r>
            <a:r>
              <a:rPr spc="10" dirty="0">
                <a:latin typeface="Calibri"/>
                <a:cs typeface="Calibri"/>
              </a:rPr>
              <a:t>v</a:t>
            </a:r>
            <a:r>
              <a:rPr spc="-25" dirty="0">
                <a:latin typeface="Calibri"/>
                <a:cs typeface="Calibri"/>
              </a:rPr>
              <a:t>ý</a:t>
            </a:r>
            <a:r>
              <a:rPr spc="-10" dirty="0">
                <a:latin typeface="Calibri"/>
                <a:cs typeface="Calibri"/>
              </a:rPr>
              <a:t>c</a:t>
            </a:r>
            <a:r>
              <a:rPr dirty="0">
                <a:latin typeface="Calibri"/>
                <a:cs typeface="Calibri"/>
              </a:rPr>
              <a:t>h</a:t>
            </a:r>
          </a:p>
          <a:p>
            <a:pPr marL="241300" indent="-2286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241935" algn="l"/>
              </a:tabLst>
            </a:pPr>
            <a:r>
              <a:rPr spc="-5" dirty="0"/>
              <a:t>Deuts</a:t>
            </a:r>
            <a:r>
              <a:rPr spc="-10" dirty="0"/>
              <a:t>c</a:t>
            </a:r>
            <a:r>
              <a:rPr spc="-5" dirty="0"/>
              <a:t>he</a:t>
            </a:r>
            <a:r>
              <a:rPr dirty="0"/>
              <a:t>r</a:t>
            </a:r>
            <a:r>
              <a:rPr spc="10" dirty="0"/>
              <a:t> </a:t>
            </a:r>
            <a:r>
              <a:rPr dirty="0"/>
              <a:t>A</a:t>
            </a:r>
            <a:r>
              <a:rPr spc="-40" dirty="0"/>
              <a:t>k</a:t>
            </a:r>
            <a:r>
              <a:rPr dirty="0"/>
              <a:t>ademischer</a:t>
            </a:r>
            <a:r>
              <a:rPr spc="10" dirty="0"/>
              <a:t> </a:t>
            </a:r>
            <a:r>
              <a:rPr dirty="0"/>
              <a:t>Au</a:t>
            </a:r>
            <a:r>
              <a:rPr spc="-20" dirty="0"/>
              <a:t>s</a:t>
            </a:r>
            <a:r>
              <a:rPr spc="-30" dirty="0"/>
              <a:t>t</a:t>
            </a:r>
            <a:r>
              <a:rPr dirty="0"/>
              <a:t>aus</a:t>
            </a:r>
            <a:r>
              <a:rPr spc="-10" dirty="0"/>
              <a:t>c</a:t>
            </a:r>
            <a:r>
              <a:rPr spc="-5" dirty="0"/>
              <a:t>hdien</a:t>
            </a:r>
            <a:r>
              <a:rPr spc="-20" dirty="0"/>
              <a:t>s</a:t>
            </a:r>
            <a:r>
              <a:rPr dirty="0"/>
              <a:t>t</a:t>
            </a:r>
            <a:r>
              <a:rPr spc="-5" dirty="0"/>
              <a:t> </a:t>
            </a:r>
            <a:r>
              <a:rPr spc="-10" dirty="0"/>
              <a:t>(</a:t>
            </a:r>
            <a:r>
              <a:rPr spc="-30" dirty="0"/>
              <a:t>D</a:t>
            </a:r>
            <a:r>
              <a:rPr dirty="0"/>
              <a:t>AAD)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spc="-5" dirty="0"/>
              <a:t>Ca</a:t>
            </a:r>
            <a:r>
              <a:rPr dirty="0"/>
              <a:t>n</a:t>
            </a:r>
            <a:r>
              <a:rPr spc="-5" dirty="0"/>
              <a:t>o</a:t>
            </a:r>
            <a:r>
              <a:rPr dirty="0"/>
              <a:t>n</a:t>
            </a:r>
            <a:r>
              <a:rPr spc="15" dirty="0"/>
              <a:t> </a:t>
            </a:r>
            <a:r>
              <a:rPr spc="-25" dirty="0"/>
              <a:t>F</a:t>
            </a:r>
            <a:r>
              <a:rPr spc="-5" dirty="0"/>
              <a:t>oun</a:t>
            </a:r>
            <a:r>
              <a:rPr spc="5" dirty="0"/>
              <a:t>d</a:t>
            </a:r>
            <a:r>
              <a:rPr spc="-15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</a:t>
            </a:r>
            <a:r>
              <a:rPr dirty="0"/>
              <a:t>n</a:t>
            </a:r>
            <a:r>
              <a:rPr spc="15" dirty="0"/>
              <a:t> 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Eu</a:t>
            </a:r>
            <a:r>
              <a:rPr spc="-30" dirty="0"/>
              <a:t>r</a:t>
            </a:r>
            <a:r>
              <a:rPr spc="-5" dirty="0"/>
              <a:t>ope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dirty="0">
                <a:latin typeface="Calibri"/>
                <a:cs typeface="Calibri"/>
              </a:rPr>
              <a:t>M</a:t>
            </a:r>
            <a:r>
              <a:rPr spc="-10" dirty="0">
                <a:latin typeface="Calibri"/>
                <a:cs typeface="Calibri"/>
              </a:rPr>
              <a:t>i</a:t>
            </a:r>
            <a:r>
              <a:rPr dirty="0">
                <a:latin typeface="Calibri"/>
                <a:cs typeface="Calibri"/>
              </a:rPr>
              <a:t>ni</a:t>
            </a:r>
            <a:r>
              <a:rPr spc="-25" dirty="0">
                <a:latin typeface="Calibri"/>
                <a:cs typeface="Calibri"/>
              </a:rPr>
              <a:t>s</a:t>
            </a:r>
            <a:r>
              <a:rPr spc="-3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e</a:t>
            </a:r>
            <a:r>
              <a:rPr spc="-40" dirty="0">
                <a:latin typeface="Calibri"/>
                <a:cs typeface="Calibri"/>
              </a:rPr>
              <a:t>r</a:t>
            </a:r>
            <a:r>
              <a:rPr spc="-20" dirty="0">
                <a:latin typeface="Calibri"/>
                <a:cs typeface="Calibri"/>
              </a:rPr>
              <a:t>s</a:t>
            </a:r>
            <a:r>
              <a:rPr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o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š</a:t>
            </a:r>
            <a:r>
              <a:rPr spc="-60" dirty="0">
                <a:latin typeface="Calibri"/>
                <a:cs typeface="Calibri"/>
              </a:rPr>
              <a:t>k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0" dirty="0">
                <a:latin typeface="Calibri"/>
                <a:cs typeface="Calibri"/>
              </a:rPr>
              <a:t>l</a:t>
            </a:r>
            <a:r>
              <a:rPr spc="-20" dirty="0">
                <a:latin typeface="Calibri"/>
                <a:cs typeface="Calibri"/>
              </a:rPr>
              <a:t>s</a:t>
            </a:r>
            <a:r>
              <a:rPr dirty="0">
                <a:latin typeface="Calibri"/>
                <a:cs typeface="Calibri"/>
              </a:rPr>
              <a:t>tv</a:t>
            </a:r>
            <a:r>
              <a:rPr spc="-10" dirty="0">
                <a:latin typeface="Calibri"/>
                <a:cs typeface="Calibri"/>
              </a:rPr>
              <a:t>í</a:t>
            </a:r>
            <a:r>
              <a:rPr dirty="0">
                <a:latin typeface="Calibri"/>
                <a:cs typeface="Calibri"/>
              </a:rPr>
              <a:t>,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mlád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40" dirty="0">
                <a:latin typeface="Calibri"/>
                <a:cs typeface="Calibri"/>
              </a:rPr>
              <a:t>ž</a:t>
            </a:r>
            <a:r>
              <a:rPr dirty="0">
                <a:latin typeface="Calibri"/>
                <a:cs typeface="Calibri"/>
              </a:rPr>
              <a:t>e a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t</a:t>
            </a:r>
            <a:r>
              <a:rPr dirty="0">
                <a:latin typeface="Calibri"/>
                <a:cs typeface="Calibri"/>
              </a:rPr>
              <a:t>ěl</a:t>
            </a:r>
            <a:r>
              <a:rPr spc="-15" dirty="0">
                <a:latin typeface="Calibri"/>
                <a:cs typeface="Calibri"/>
              </a:rPr>
              <a:t>o</a:t>
            </a:r>
            <a:r>
              <a:rPr spc="10" dirty="0">
                <a:latin typeface="Calibri"/>
                <a:cs typeface="Calibri"/>
              </a:rPr>
              <a:t>v</a:t>
            </a:r>
            <a:r>
              <a:rPr spc="-25" dirty="0">
                <a:latin typeface="Calibri"/>
                <a:cs typeface="Calibri"/>
              </a:rPr>
              <a:t>ý</a:t>
            </a:r>
            <a:r>
              <a:rPr spc="-10" dirty="0">
                <a:latin typeface="Calibri"/>
                <a:cs typeface="Calibri"/>
              </a:rPr>
              <a:t>c</a:t>
            </a:r>
            <a:r>
              <a:rPr dirty="0">
                <a:latin typeface="Calibri"/>
                <a:cs typeface="Calibri"/>
              </a:rPr>
              <a:t>h</a:t>
            </a:r>
            <a:r>
              <a:rPr spc="-10" dirty="0">
                <a:latin typeface="Calibri"/>
                <a:cs typeface="Calibri"/>
              </a:rPr>
              <a:t>o</a:t>
            </a:r>
            <a:r>
              <a:rPr spc="1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y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ČR</a:t>
            </a:r>
          </a:p>
          <a:p>
            <a:pPr marL="241300" indent="-2286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241935" algn="l"/>
              </a:tabLst>
            </a:pPr>
            <a:r>
              <a:rPr spc="-20" dirty="0"/>
              <a:t>EU</a:t>
            </a:r>
            <a:r>
              <a:rPr dirty="0"/>
              <a:t>-Japan</a:t>
            </a:r>
            <a:r>
              <a:rPr spc="5" dirty="0"/>
              <a:t> </a:t>
            </a:r>
            <a:r>
              <a:rPr spc="-5" dirty="0"/>
              <a:t>Cen</a:t>
            </a:r>
            <a:r>
              <a:rPr spc="-10" dirty="0"/>
              <a:t>t</a:t>
            </a:r>
            <a:r>
              <a:rPr spc="-40" dirty="0"/>
              <a:t>r</a:t>
            </a:r>
            <a:r>
              <a:rPr spc="-10" dirty="0"/>
              <a:t>e</a:t>
            </a:r>
            <a:r>
              <a:rPr spc="5" dirty="0"/>
              <a:t> </a:t>
            </a:r>
            <a:r>
              <a:rPr spc="-35" dirty="0"/>
              <a:t>f</a:t>
            </a:r>
            <a:r>
              <a:rPr spc="-15" dirty="0"/>
              <a:t>o</a:t>
            </a:r>
            <a:r>
              <a:rPr spc="-10" dirty="0"/>
              <a:t>r</a:t>
            </a:r>
            <a:r>
              <a:rPr spc="5" dirty="0"/>
              <a:t> </a:t>
            </a:r>
            <a:r>
              <a:rPr dirty="0"/>
              <a:t>In</a:t>
            </a:r>
            <a:r>
              <a:rPr spc="-5" dirty="0"/>
              <a:t>d</a:t>
            </a:r>
            <a:r>
              <a:rPr dirty="0"/>
              <a:t>u</a:t>
            </a:r>
            <a:r>
              <a:rPr spc="-20" dirty="0"/>
              <a:t>s</a:t>
            </a:r>
            <a:r>
              <a:rPr spc="-10" dirty="0"/>
              <a:t>t</a:t>
            </a:r>
            <a:r>
              <a:rPr spc="-20" dirty="0"/>
              <a:t>r</a:t>
            </a:r>
            <a:r>
              <a:rPr spc="-5" dirty="0"/>
              <a:t>i</a:t>
            </a:r>
            <a:r>
              <a:rPr dirty="0"/>
              <a:t>al</a:t>
            </a:r>
            <a:r>
              <a:rPr spc="15" dirty="0"/>
              <a:t> </a:t>
            </a:r>
            <a:r>
              <a:rPr spc="-5" dirty="0"/>
              <a:t>Coop</a:t>
            </a:r>
            <a:r>
              <a:rPr dirty="0"/>
              <a:t>e</a:t>
            </a:r>
            <a:r>
              <a:rPr spc="-50" dirty="0"/>
              <a:t>r</a:t>
            </a:r>
            <a:r>
              <a:rPr spc="-15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dirty="0"/>
              <a:t>Gou</a:t>
            </a:r>
            <a:r>
              <a:rPr spc="-20" dirty="0"/>
              <a:t>v</a:t>
            </a:r>
            <a:r>
              <a:rPr spc="-10" dirty="0"/>
              <a:t>ernement</a:t>
            </a:r>
            <a:r>
              <a:rPr spc="-5" dirty="0"/>
              <a:t> </a:t>
            </a:r>
            <a:r>
              <a:rPr dirty="0">
                <a:latin typeface="Calibri"/>
                <a:cs typeface="Calibri"/>
              </a:rPr>
              <a:t>f</a:t>
            </a:r>
            <a:r>
              <a:rPr spc="-40" dirty="0">
                <a:latin typeface="Calibri"/>
                <a:cs typeface="Calibri"/>
              </a:rPr>
              <a:t>r</a:t>
            </a:r>
            <a:r>
              <a:rPr dirty="0">
                <a:latin typeface="Calibri"/>
                <a:cs typeface="Calibri"/>
              </a:rPr>
              <a:t>an</a:t>
            </a:r>
            <a:r>
              <a:rPr spc="-15" dirty="0">
                <a:latin typeface="Calibri"/>
                <a:cs typeface="Calibri"/>
              </a:rPr>
              <a:t>ç</a:t>
            </a:r>
            <a:r>
              <a:rPr dirty="0">
                <a:latin typeface="Calibri"/>
                <a:cs typeface="Calibri"/>
              </a:rPr>
              <a:t>ais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spc="-15" dirty="0"/>
              <a:t>Ma</a:t>
            </a:r>
            <a:r>
              <a:rPr spc="-40" dirty="0"/>
              <a:t>r</a:t>
            </a:r>
            <a:r>
              <a:rPr spc="-20" dirty="0"/>
              <a:t>c</a:t>
            </a:r>
            <a:r>
              <a:rPr dirty="0"/>
              <a:t>el</a:t>
            </a:r>
            <a:r>
              <a:rPr spc="10" dirty="0"/>
              <a:t> </a:t>
            </a:r>
            <a:r>
              <a:rPr dirty="0"/>
              <a:t>Bleu</a:t>
            </a:r>
            <a:r>
              <a:rPr spc="-15" dirty="0"/>
              <a:t>s</a:t>
            </a:r>
            <a:r>
              <a:rPr spc="-40" dirty="0"/>
              <a:t>t</a:t>
            </a:r>
            <a:r>
              <a:rPr dirty="0"/>
              <a:t>ein-Blanch</a:t>
            </a:r>
            <a:r>
              <a:rPr spc="-10" dirty="0"/>
              <a:t>et</a:t>
            </a:r>
            <a:r>
              <a:rPr spc="10" dirty="0"/>
              <a:t> </a:t>
            </a:r>
            <a:r>
              <a:rPr spc="-25" dirty="0"/>
              <a:t>F</a:t>
            </a:r>
            <a:r>
              <a:rPr spc="-5" dirty="0"/>
              <a:t>oun</a:t>
            </a:r>
            <a:r>
              <a:rPr spc="5" dirty="0"/>
              <a:t>d</a:t>
            </a:r>
            <a:r>
              <a:rPr spc="-15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</a:t>
            </a:r>
          </a:p>
          <a:p>
            <a:pPr marL="241300" indent="-2286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241935" algn="l"/>
              </a:tabLst>
            </a:pPr>
            <a:r>
              <a:rPr spc="-50" dirty="0"/>
              <a:t>K</a:t>
            </a:r>
            <a:r>
              <a:rPr spc="-5" dirty="0"/>
              <a:t>omis</a:t>
            </a:r>
            <a:r>
              <a:rPr dirty="0"/>
              <a:t>e</a:t>
            </a:r>
            <a:r>
              <a:rPr spc="5" dirty="0"/>
              <a:t> </a:t>
            </a:r>
            <a:r>
              <a:rPr spc="-20" dirty="0"/>
              <a:t>J</a:t>
            </a:r>
            <a:r>
              <a:rPr dirty="0"/>
              <a:t>.</a:t>
            </a:r>
            <a:r>
              <a:rPr spc="-5" dirty="0"/>
              <a:t> </a:t>
            </a:r>
            <a:r>
              <a:rPr dirty="0"/>
              <a:t>W</a:t>
            </a:r>
            <a:r>
              <a:rPr spc="-10" dirty="0"/>
              <a:t>i</a:t>
            </a:r>
            <a:r>
              <a:rPr spc="-5" dirty="0"/>
              <a:t>lli</a:t>
            </a:r>
            <a:r>
              <a:rPr spc="-15" dirty="0"/>
              <a:t>ama</a:t>
            </a:r>
            <a:r>
              <a:rPr spc="25" dirty="0"/>
              <a:t> </a:t>
            </a:r>
            <a:r>
              <a:rPr spc="-5" dirty="0"/>
              <a:t>Fulbri</a:t>
            </a:r>
            <a:r>
              <a:rPr dirty="0"/>
              <a:t>gh</a:t>
            </a:r>
            <a:r>
              <a:rPr spc="-35" dirty="0"/>
              <a:t>t</a:t>
            </a:r>
            <a:r>
              <a:rPr dirty="0"/>
              <a:t>a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dirty="0"/>
              <a:t>M</a:t>
            </a:r>
            <a:r>
              <a:rPr spc="-10" dirty="0"/>
              <a:t>i</a:t>
            </a:r>
            <a:r>
              <a:rPr spc="-5" dirty="0"/>
              <a:t>ni</a:t>
            </a:r>
            <a:r>
              <a:rPr spc="-25" dirty="0"/>
              <a:t>s</a:t>
            </a:r>
            <a:r>
              <a:rPr spc="-10" dirty="0"/>
              <a:t>try</a:t>
            </a:r>
            <a:r>
              <a:rPr spc="20" dirty="0"/>
              <a:t> </a:t>
            </a:r>
            <a:r>
              <a:rPr spc="-5" dirty="0"/>
              <a:t>o</a:t>
            </a:r>
            <a:r>
              <a:rPr dirty="0"/>
              <a:t>f </a:t>
            </a:r>
            <a:r>
              <a:rPr spc="-25" dirty="0"/>
              <a:t>F</a:t>
            </a:r>
            <a:r>
              <a:rPr spc="-15" dirty="0"/>
              <a:t>o</a:t>
            </a:r>
            <a:r>
              <a:rPr spc="-40" dirty="0"/>
              <a:t>r</a:t>
            </a:r>
            <a:r>
              <a:rPr dirty="0"/>
              <a:t>eign</a:t>
            </a:r>
            <a:r>
              <a:rPr spc="15" dirty="0"/>
              <a:t> </a:t>
            </a:r>
            <a:r>
              <a:rPr spc="-15" dirty="0"/>
              <a:t>A</a:t>
            </a:r>
            <a:r>
              <a:rPr spc="-20" dirty="0"/>
              <a:t>f</a:t>
            </a:r>
            <a:r>
              <a:rPr spc="-35" dirty="0"/>
              <a:t>f</a:t>
            </a:r>
            <a:r>
              <a:rPr dirty="0"/>
              <a:t>ai</a:t>
            </a:r>
            <a:r>
              <a:rPr spc="-45" dirty="0"/>
              <a:t>r</a:t>
            </a:r>
            <a:r>
              <a:rPr dirty="0"/>
              <a:t>s</a:t>
            </a:r>
            <a:r>
              <a:rPr spc="-5" dirty="0"/>
              <a:t> (</a:t>
            </a:r>
            <a:r>
              <a:rPr spc="-10" dirty="0"/>
              <a:t>M</a:t>
            </a:r>
            <a:r>
              <a:rPr spc="-5" dirty="0"/>
              <a:t>O</a:t>
            </a:r>
            <a:r>
              <a:rPr spc="-100" dirty="0"/>
              <a:t>F</a:t>
            </a:r>
            <a:r>
              <a:rPr spc="-10" dirty="0"/>
              <a:t>A)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62217" y="1142928"/>
            <a:ext cx="5367655" cy="3507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1800" spc="-10" dirty="0">
                <a:latin typeface="Calibri"/>
                <a:cs typeface="Calibri"/>
              </a:rPr>
              <a:t>Nadace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el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ami</a:t>
            </a:r>
            <a:r>
              <a:rPr sz="1800" spc="-10" dirty="0">
                <a:latin typeface="Calibri"/>
                <a:cs typeface="Calibri"/>
              </a:rPr>
              <a:t>ly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oun</a:t>
            </a:r>
            <a:r>
              <a:rPr sz="1800" spc="5" dirty="0">
                <a:latin typeface="Calibri"/>
                <a:cs typeface="Calibri"/>
              </a:rPr>
              <a:t>d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241300" algn="l"/>
              </a:tabLst>
            </a:pPr>
            <a:r>
              <a:rPr sz="1800" spc="-10" dirty="0">
                <a:latin typeface="Calibri"/>
                <a:cs typeface="Calibri"/>
              </a:rPr>
              <a:t>Nadace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Mumm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10" dirty="0">
                <a:latin typeface="Calibri"/>
                <a:cs typeface="Calibri"/>
              </a:rPr>
              <a:t>v</a:t>
            </a:r>
            <a:r>
              <a:rPr sz="1800" spc="-25" dirty="0">
                <a:latin typeface="Calibri"/>
                <a:cs typeface="Calibri"/>
              </a:rPr>
              <a:t>ý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300" algn="l"/>
              </a:tabLst>
            </a:pP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ala </a:t>
            </a: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oun</a:t>
            </a:r>
            <a:r>
              <a:rPr sz="1800" spc="5" dirty="0">
                <a:latin typeface="Calibri"/>
                <a:cs typeface="Calibri"/>
              </a:rPr>
              <a:t>d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ts val="2050"/>
              </a:lnSpc>
              <a:spcBef>
                <a:spcPts val="780"/>
              </a:spcBef>
              <a:buFont typeface="Arial"/>
              <a:buChar char="•"/>
              <a:tabLst>
                <a:tab pos="241300" algn="l"/>
              </a:tabLst>
            </a:pPr>
            <a:r>
              <a:rPr sz="1800" spc="-15" dirty="0">
                <a:latin typeface="Calibri"/>
                <a:cs typeface="Calibri"/>
              </a:rPr>
              <a:t>G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adu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Schoo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5" dirty="0">
                <a:latin typeface="Calibri"/>
                <a:cs typeface="Calibri"/>
              </a:rPr>
              <a:t>Sc</a:t>
            </a:r>
            <a:r>
              <a:rPr sz="1800" spc="-10" dirty="0">
                <a:latin typeface="Calibri"/>
                <a:cs typeface="Calibri"/>
              </a:rPr>
              <a:t>ien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6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echnology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um</a:t>
            </a:r>
            <a:r>
              <a:rPr sz="1800" spc="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mo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marL="241300">
              <a:lnSpc>
                <a:spcPts val="2050"/>
              </a:lnSpc>
            </a:pPr>
            <a:r>
              <a:rPr sz="1800" dirty="0">
                <a:latin typeface="Calibri"/>
                <a:cs typeface="Calibri"/>
              </a:rPr>
              <a:t>Un</a:t>
            </a:r>
            <a:r>
              <a:rPr sz="1800" spc="-15" dirty="0">
                <a:latin typeface="Calibri"/>
                <a:cs typeface="Calibri"/>
              </a:rPr>
              <a:t>iv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si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y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241300" algn="l"/>
              </a:tabLst>
            </a:pPr>
            <a:r>
              <a:rPr sz="1800" spc="-11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ürk</a:t>
            </a:r>
            <a:r>
              <a:rPr sz="1800" spc="-15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e </a:t>
            </a:r>
            <a:r>
              <a:rPr sz="1800" spc="-5" dirty="0">
                <a:latin typeface="Calibri"/>
                <a:cs typeface="Calibri"/>
              </a:rPr>
              <a:t>Schol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Calibri"/>
                <a:cs typeface="Calibri"/>
              </a:rPr>
              <a:t>Ná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od</a:t>
            </a:r>
            <a:r>
              <a:rPr sz="1800" spc="-3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ý </a:t>
            </a:r>
            <a:r>
              <a:rPr sz="1800" spc="-20" dirty="0">
                <a:latin typeface="Calibri"/>
                <a:cs typeface="Calibri"/>
              </a:rPr>
              <a:t>š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j</a:t>
            </a:r>
            <a:r>
              <a:rPr sz="1800" spc="-3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ý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og</a:t>
            </a:r>
            <a:r>
              <a:rPr sz="1800" spc="-45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am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Sl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15" dirty="0">
                <a:latin typeface="Calibri"/>
                <a:cs typeface="Calibri"/>
              </a:rPr>
              <a:t>s</a:t>
            </a:r>
            <a:r>
              <a:rPr sz="1800" spc="-70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ej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ep</a:t>
            </a:r>
            <a:r>
              <a:rPr sz="1800" spc="-5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spc="-10" dirty="0">
                <a:latin typeface="Calibri"/>
                <a:cs typeface="Calibri"/>
              </a:rPr>
              <a:t>ky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300" algn="l"/>
              </a:tabLst>
            </a:pPr>
            <a:r>
              <a:rPr sz="1800" spc="-20" dirty="0">
                <a:latin typeface="Calibri"/>
                <a:cs typeface="Calibri"/>
              </a:rPr>
              <a:t>M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tsum</a:t>
            </a:r>
            <a:r>
              <a:rPr sz="1800" spc="-10" dirty="0">
                <a:latin typeface="Calibri"/>
                <a:cs typeface="Calibri"/>
              </a:rPr>
              <a:t>ae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ern</a:t>
            </a:r>
            <a:r>
              <a:rPr sz="1800" spc="-2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ona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oun</a:t>
            </a:r>
            <a:r>
              <a:rPr sz="1800" spc="5" dirty="0">
                <a:latin typeface="Calibri"/>
                <a:cs typeface="Calibri"/>
              </a:rPr>
              <a:t>d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241300" algn="l"/>
              </a:tabLst>
            </a:pPr>
            <a:r>
              <a:rPr sz="1800" spc="-10" dirty="0">
                <a:latin typeface="Calibri"/>
                <a:cs typeface="Calibri"/>
              </a:rPr>
              <a:t>Al</a:t>
            </a:r>
            <a:r>
              <a:rPr sz="1800" spc="-35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x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 Humb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oun</a:t>
            </a:r>
            <a:r>
              <a:rPr sz="1800" spc="5" dirty="0">
                <a:latin typeface="Calibri"/>
                <a:cs typeface="Calibri"/>
              </a:rPr>
              <a:t>d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300" algn="l"/>
              </a:tabLst>
            </a:pPr>
            <a:r>
              <a:rPr sz="1800" dirty="0">
                <a:latin typeface="Calibri"/>
                <a:cs typeface="Calibri"/>
              </a:rPr>
              <a:t>M</a:t>
            </a:r>
            <a:r>
              <a:rPr sz="1800" spc="-1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z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ná</a:t>
            </a:r>
            <a:r>
              <a:rPr sz="1800" spc="-2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odní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g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ád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ký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ond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51404" y="0"/>
            <a:ext cx="6329172" cy="63642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75403" y="6440449"/>
            <a:ext cx="223964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15" dirty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h</a:t>
            </a:r>
            <a:r>
              <a:rPr sz="1800" u="heavy" spc="-30" dirty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800" u="heavy" dirty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800" u="heavy" spc="-20" dirty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p</a:t>
            </a:r>
            <a:r>
              <a:rPr sz="1800" u="heavy" spc="-5" dirty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s://</a:t>
            </a:r>
            <a:r>
              <a:rPr sz="1800" u="heavy" spc="5" dirty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ww</a:t>
            </a:r>
            <a:r>
              <a:rPr sz="1800" u="heavy" spc="-125" dirty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w</a:t>
            </a:r>
            <a:r>
              <a:rPr sz="1800" u="heavy" spc="-5" dirty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.anlupa.cz</a:t>
            </a:r>
            <a:r>
              <a:rPr sz="1800" u="heavy" dirty="0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/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10511" y="141731"/>
            <a:ext cx="8513064" cy="6222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595628" cy="15956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75403" y="6440449"/>
            <a:ext cx="223964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15" dirty="0">
                <a:solidFill>
                  <a:srgbClr val="0462C1"/>
                </a:solidFill>
                <a:latin typeface="Calibri"/>
                <a:cs typeface="Calibri"/>
                <a:hlinkClick r:id="rId5"/>
              </a:rPr>
              <a:t>h</a:t>
            </a:r>
            <a:r>
              <a:rPr sz="1800" u="heavy" spc="-30" dirty="0">
                <a:solidFill>
                  <a:srgbClr val="0462C1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800" u="heavy" dirty="0">
                <a:solidFill>
                  <a:srgbClr val="0462C1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800" u="heavy" spc="-20" dirty="0">
                <a:solidFill>
                  <a:srgbClr val="0462C1"/>
                </a:solidFill>
                <a:latin typeface="Calibri"/>
                <a:cs typeface="Calibri"/>
                <a:hlinkClick r:id="rId5"/>
              </a:rPr>
              <a:t>p</a:t>
            </a:r>
            <a:r>
              <a:rPr sz="1800" u="heavy" spc="-5" dirty="0">
                <a:solidFill>
                  <a:srgbClr val="0462C1"/>
                </a:solidFill>
                <a:latin typeface="Calibri"/>
                <a:cs typeface="Calibri"/>
                <a:hlinkClick r:id="rId5"/>
              </a:rPr>
              <a:t>s://</a:t>
            </a:r>
            <a:r>
              <a:rPr sz="1800" u="heavy" spc="5" dirty="0">
                <a:solidFill>
                  <a:srgbClr val="0462C1"/>
                </a:solidFill>
                <a:latin typeface="Calibri"/>
                <a:cs typeface="Calibri"/>
                <a:hlinkClick r:id="rId5"/>
              </a:rPr>
              <a:t>ww</a:t>
            </a:r>
            <a:r>
              <a:rPr sz="1800" u="heavy" spc="-125" dirty="0">
                <a:solidFill>
                  <a:srgbClr val="0462C1"/>
                </a:solidFill>
                <a:latin typeface="Calibri"/>
                <a:cs typeface="Calibri"/>
                <a:hlinkClick r:id="rId5"/>
              </a:rPr>
              <a:t>w</a:t>
            </a:r>
            <a:r>
              <a:rPr sz="1800" u="heavy" spc="-5" dirty="0">
                <a:solidFill>
                  <a:srgbClr val="0462C1"/>
                </a:solidFill>
                <a:latin typeface="Calibri"/>
                <a:cs typeface="Calibri"/>
                <a:hlinkClick r:id="rId5"/>
              </a:rPr>
              <a:t>.anlupa.cz</a:t>
            </a:r>
            <a:r>
              <a:rPr sz="1800" u="heavy" dirty="0">
                <a:solidFill>
                  <a:srgbClr val="0462C1"/>
                </a:solidFill>
                <a:latin typeface="Calibri"/>
                <a:cs typeface="Calibri"/>
                <a:hlinkClick r:id="rId5"/>
              </a:rPr>
              <a:t>/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Pří</a:t>
            </a:r>
            <a:r>
              <a:rPr spc="-55" dirty="0"/>
              <a:t>s</a:t>
            </a:r>
            <a:r>
              <a:rPr dirty="0"/>
              <a:t>tup</a:t>
            </a:r>
            <a:r>
              <a:rPr spc="-25" dirty="0"/>
              <a:t> </a:t>
            </a:r>
            <a:r>
              <a:rPr dirty="0">
                <a:hlinkClick r:id="rId3"/>
              </a:rPr>
              <a:t>do ww</a:t>
            </a:r>
            <a:r>
              <a:rPr spc="-300" dirty="0">
                <a:hlinkClick r:id="rId3"/>
              </a:rPr>
              <a:t>w</a:t>
            </a:r>
            <a:r>
              <a:rPr spc="20" dirty="0">
                <a:hlinkClick r:id="rId3"/>
              </a:rPr>
              <a:t>.</a:t>
            </a:r>
            <a:r>
              <a:rPr dirty="0">
                <a:hlinkClick r:id="rId3"/>
              </a:rPr>
              <a:t>AN</a:t>
            </a:r>
            <a:r>
              <a:rPr spc="-80" dirty="0">
                <a:hlinkClick r:id="rId3"/>
              </a:rPr>
              <a:t>L</a:t>
            </a:r>
            <a:r>
              <a:rPr dirty="0">
                <a:hlinkClick r:id="rId3"/>
              </a:rPr>
              <a:t>U</a:t>
            </a:r>
            <a:r>
              <a:rPr spc="-360" dirty="0">
                <a:hlinkClick r:id="rId3"/>
              </a:rPr>
              <a:t>P</a:t>
            </a:r>
            <a:r>
              <a:rPr spc="25" dirty="0">
                <a:hlinkClick r:id="rId3"/>
              </a:rPr>
              <a:t>A</a:t>
            </a:r>
            <a:r>
              <a:rPr spc="-85" dirty="0">
                <a:hlinkClick r:id="rId3"/>
              </a:rPr>
              <a:t>.</a:t>
            </a:r>
            <a:r>
              <a:rPr dirty="0">
                <a:hlinkClick r:id="rId3"/>
              </a:rPr>
              <a:t>CZ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784">
              <a:lnSpc>
                <a:spcPct val="100000"/>
              </a:lnSpc>
            </a:pPr>
            <a:r>
              <a:rPr b="1" spc="-55" dirty="0">
                <a:latin typeface="Calibri"/>
                <a:cs typeface="Calibri"/>
              </a:rPr>
              <a:t>V</a:t>
            </a:r>
            <a:r>
              <a:rPr b="1" spc="-15" dirty="0">
                <a:latin typeface="Calibri"/>
                <a:cs typeface="Calibri"/>
              </a:rPr>
              <a:t>y</a:t>
            </a:r>
            <a:r>
              <a:rPr b="1" spc="-25" dirty="0">
                <a:latin typeface="Calibri"/>
                <a:cs typeface="Calibri"/>
              </a:rPr>
              <a:t>h</a:t>
            </a:r>
            <a:r>
              <a:rPr b="1" spc="-15" dirty="0">
                <a:latin typeface="Calibri"/>
                <a:cs typeface="Calibri"/>
              </a:rPr>
              <a:t>le</a:t>
            </a:r>
            <a:r>
              <a:rPr b="1" spc="-30" dirty="0">
                <a:latin typeface="Calibri"/>
                <a:cs typeface="Calibri"/>
              </a:rPr>
              <a:t>d</a:t>
            </a:r>
            <a:r>
              <a:rPr b="1" spc="-55" dirty="0">
                <a:latin typeface="Calibri"/>
                <a:cs typeface="Calibri"/>
              </a:rPr>
              <a:t>áv</a:t>
            </a:r>
            <a:r>
              <a:rPr b="1" spc="-15" dirty="0">
                <a:latin typeface="Calibri"/>
                <a:cs typeface="Calibri"/>
              </a:rPr>
              <a:t>ání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spc="-15" dirty="0"/>
              <a:t>–</a:t>
            </a:r>
            <a:r>
              <a:rPr spc="10" dirty="0"/>
              <a:t> </a:t>
            </a:r>
            <a:r>
              <a:rPr spc="-15" dirty="0"/>
              <a:t>b</a:t>
            </a:r>
            <a:r>
              <a:rPr spc="-50" dirty="0"/>
              <a:t>e</a:t>
            </a:r>
            <a:r>
              <a:rPr spc="-15" dirty="0"/>
              <a:t>z</a:t>
            </a:r>
            <a:r>
              <a:rPr spc="-5" dirty="0"/>
              <a:t> </a:t>
            </a:r>
            <a:r>
              <a:rPr spc="-15" dirty="0"/>
              <a:t>nu</a:t>
            </a:r>
            <a:r>
              <a:rPr spc="-20" dirty="0"/>
              <a:t>t</a:t>
            </a:r>
            <a:r>
              <a:rPr spc="-15" dirty="0"/>
              <a:t>no</a:t>
            </a:r>
            <a:r>
              <a:rPr spc="-60" dirty="0"/>
              <a:t>s</a:t>
            </a:r>
            <a:r>
              <a:rPr dirty="0"/>
              <a:t>ti</a:t>
            </a:r>
            <a:r>
              <a:rPr spc="35" dirty="0"/>
              <a:t> </a:t>
            </a:r>
            <a:r>
              <a:rPr spc="-15" dirty="0"/>
              <a:t>p</a:t>
            </a:r>
            <a:r>
              <a:rPr spc="-25" dirty="0"/>
              <a:t>ř</a:t>
            </a:r>
            <a:r>
              <a:rPr dirty="0"/>
              <a:t>i</a:t>
            </a:r>
            <a:r>
              <a:rPr spc="-15" dirty="0"/>
              <a:t>hláše</a:t>
            </a:r>
            <a:r>
              <a:rPr spc="-30" dirty="0"/>
              <a:t>n</a:t>
            </a:r>
            <a:r>
              <a:rPr dirty="0"/>
              <a:t>í</a:t>
            </a:r>
          </a:p>
          <a:p>
            <a:pPr marL="426084">
              <a:lnSpc>
                <a:spcPct val="100000"/>
              </a:lnSpc>
              <a:spcBef>
                <a:spcPts val="36"/>
              </a:spcBef>
            </a:pPr>
            <a:endParaRPr sz="4050">
              <a:latin typeface="Times New Roman"/>
              <a:cs typeface="Times New Roman"/>
            </a:endParaRPr>
          </a:p>
          <a:p>
            <a:pPr marL="438784">
              <a:lnSpc>
                <a:spcPts val="3195"/>
              </a:lnSpc>
              <a:tabLst>
                <a:tab pos="10473690" algn="l"/>
              </a:tabLst>
            </a:pPr>
            <a:r>
              <a:rPr b="1" spc="-35" dirty="0">
                <a:latin typeface="Calibri"/>
                <a:cs typeface="Calibri"/>
              </a:rPr>
              <a:t>Z</a:t>
            </a:r>
            <a:r>
              <a:rPr b="1" spc="-15" dirty="0">
                <a:latin typeface="Calibri"/>
                <a:cs typeface="Calibri"/>
              </a:rPr>
              <a:t>así</a:t>
            </a:r>
            <a:r>
              <a:rPr b="1" spc="-25" dirty="0">
                <a:latin typeface="Calibri"/>
                <a:cs typeface="Calibri"/>
              </a:rPr>
              <a:t>l</a:t>
            </a:r>
            <a:r>
              <a:rPr b="1" spc="-15" dirty="0">
                <a:latin typeface="Calibri"/>
                <a:cs typeface="Calibri"/>
              </a:rPr>
              <a:t>ání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not</a:t>
            </a:r>
            <a:r>
              <a:rPr b="1" spc="-25" dirty="0">
                <a:latin typeface="Calibri"/>
                <a:cs typeface="Calibri"/>
              </a:rPr>
              <a:t>i</a:t>
            </a:r>
            <a:r>
              <a:rPr b="1" spc="-10" dirty="0">
                <a:latin typeface="Calibri"/>
                <a:cs typeface="Calibri"/>
              </a:rPr>
              <a:t>fi</a:t>
            </a:r>
            <a:r>
              <a:rPr b="1" spc="-55" dirty="0">
                <a:latin typeface="Calibri"/>
                <a:cs typeface="Calibri"/>
              </a:rPr>
              <a:t>k</a:t>
            </a:r>
            <a:r>
              <a:rPr b="1" spc="-15" dirty="0">
                <a:latin typeface="Calibri"/>
                <a:cs typeface="Calibri"/>
              </a:rPr>
              <a:t>ací</a:t>
            </a:r>
            <a:r>
              <a:rPr b="1" spc="3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o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v</a:t>
            </a:r>
            <a:r>
              <a:rPr b="1" spc="-15" dirty="0">
                <a:latin typeface="Calibri"/>
                <a:cs typeface="Calibri"/>
              </a:rPr>
              <a:t>y</a:t>
            </a:r>
            <a:r>
              <a:rPr b="1" spc="-25" dirty="0">
                <a:latin typeface="Calibri"/>
                <a:cs typeface="Calibri"/>
              </a:rPr>
              <a:t>h</a:t>
            </a:r>
            <a:r>
              <a:rPr b="1" spc="-15" dirty="0">
                <a:latin typeface="Calibri"/>
                <a:cs typeface="Calibri"/>
              </a:rPr>
              <a:t>láš</a:t>
            </a:r>
            <a:r>
              <a:rPr b="1" spc="-30" dirty="0">
                <a:latin typeface="Calibri"/>
                <a:cs typeface="Calibri"/>
              </a:rPr>
              <a:t>e</a:t>
            </a:r>
            <a:r>
              <a:rPr b="1" spc="-70" dirty="0">
                <a:latin typeface="Calibri"/>
                <a:cs typeface="Calibri"/>
              </a:rPr>
              <a:t>n</a:t>
            </a:r>
            <a:r>
              <a:rPr b="1" spc="-60" dirty="0">
                <a:latin typeface="Calibri"/>
                <a:cs typeface="Calibri"/>
              </a:rPr>
              <a:t>ý</a:t>
            </a:r>
            <a:r>
              <a:rPr b="1" spc="-15" dirty="0">
                <a:latin typeface="Calibri"/>
                <a:cs typeface="Calibri"/>
              </a:rPr>
              <a:t>ch</a:t>
            </a:r>
            <a:r>
              <a:rPr b="1" spc="2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v</a:t>
            </a:r>
            <a:r>
              <a:rPr b="1" spc="-35" dirty="0">
                <a:latin typeface="Calibri"/>
                <a:cs typeface="Calibri"/>
              </a:rPr>
              <a:t>ýz</a:t>
            </a:r>
            <a:r>
              <a:rPr b="1" spc="-55" dirty="0">
                <a:latin typeface="Calibri"/>
                <a:cs typeface="Calibri"/>
              </a:rPr>
              <a:t>v</a:t>
            </a:r>
            <a:r>
              <a:rPr b="1" spc="-15" dirty="0">
                <a:latin typeface="Calibri"/>
                <a:cs typeface="Calibri"/>
              </a:rPr>
              <a:t>ách</a:t>
            </a:r>
            <a:r>
              <a:rPr b="1" spc="30" dirty="0">
                <a:latin typeface="Calibri"/>
                <a:cs typeface="Calibri"/>
              </a:rPr>
              <a:t> </a:t>
            </a:r>
            <a:r>
              <a:rPr spc="-15" dirty="0"/>
              <a:t>–</a:t>
            </a:r>
            <a:r>
              <a:rPr spc="10" dirty="0"/>
              <a:t> </a:t>
            </a:r>
            <a:r>
              <a:rPr spc="-15" dirty="0"/>
              <a:t>po</a:t>
            </a:r>
            <a:r>
              <a:rPr spc="5" dirty="0"/>
              <a:t> </a:t>
            </a:r>
            <a:r>
              <a:rPr spc="-15" dirty="0"/>
              <a:t>p</a:t>
            </a:r>
            <a:r>
              <a:rPr spc="-25" dirty="0"/>
              <a:t>ř</a:t>
            </a:r>
            <a:r>
              <a:rPr dirty="0"/>
              <a:t>i</a:t>
            </a:r>
            <a:r>
              <a:rPr spc="-15" dirty="0"/>
              <a:t>hláše</a:t>
            </a:r>
            <a:r>
              <a:rPr spc="-30" dirty="0"/>
              <a:t>n</a:t>
            </a:r>
            <a:r>
              <a:rPr dirty="0"/>
              <a:t>í</a:t>
            </a:r>
            <a:r>
              <a:rPr spc="2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30" dirty="0"/>
              <a:t>n</a:t>
            </a:r>
            <a:r>
              <a:rPr spc="-15" dirty="0"/>
              <a:t>a</a:t>
            </a:r>
            <a:r>
              <a:rPr spc="-50" dirty="0"/>
              <a:t>st</a:t>
            </a:r>
            <a:r>
              <a:rPr spc="-60" dirty="0"/>
              <a:t>a</a:t>
            </a:r>
            <a:r>
              <a:rPr spc="-45" dirty="0"/>
              <a:t>v</a:t>
            </a:r>
            <a:r>
              <a:rPr dirty="0"/>
              <a:t>ení	</a:t>
            </a:r>
            <a:r>
              <a:rPr spc="-10" dirty="0">
                <a:latin typeface="Calibri"/>
                <a:cs typeface="Calibri"/>
              </a:rPr>
              <a:t>t</a:t>
            </a:r>
            <a:r>
              <a:rPr spc="-45" dirty="0">
                <a:latin typeface="Calibri"/>
                <a:cs typeface="Calibri"/>
              </a:rPr>
              <a:t>z</a:t>
            </a:r>
            <a:r>
              <a:rPr spc="-250" dirty="0">
                <a:latin typeface="Calibri"/>
                <a:cs typeface="Calibri"/>
              </a:rPr>
              <a:t>v</a:t>
            </a:r>
            <a:r>
              <a:rPr dirty="0">
                <a:latin typeface="Calibri"/>
                <a:cs typeface="Calibri"/>
              </a:rPr>
              <a:t>.</a:t>
            </a:r>
          </a:p>
          <a:p>
            <a:pPr marL="438784">
              <a:lnSpc>
                <a:spcPts val="3195"/>
              </a:lnSpc>
            </a:pPr>
            <a:r>
              <a:rPr spc="-15" dirty="0"/>
              <a:t>„St</a:t>
            </a:r>
            <a:r>
              <a:rPr spc="-70" dirty="0"/>
              <a:t>r</a:t>
            </a:r>
            <a:r>
              <a:rPr spc="-15" dirty="0"/>
              <a:t>á</a:t>
            </a:r>
            <a:r>
              <a:rPr spc="-75" dirty="0"/>
              <a:t>ž</a:t>
            </a:r>
            <a:r>
              <a:rPr spc="-15" dirty="0"/>
              <a:t>ce</a:t>
            </a:r>
            <a:r>
              <a:rPr spc="-5" dirty="0"/>
              <a:t> </a:t>
            </a:r>
            <a:r>
              <a:rPr spc="-15" dirty="0"/>
              <a:t>v</a:t>
            </a:r>
            <a:r>
              <a:rPr spc="-45" dirty="0"/>
              <a:t>ý</a:t>
            </a:r>
            <a:r>
              <a:rPr spc="-80" dirty="0"/>
              <a:t>z</a:t>
            </a:r>
            <a:r>
              <a:rPr spc="-30" dirty="0"/>
              <a:t>e</a:t>
            </a:r>
            <a:r>
              <a:rPr dirty="0"/>
              <a:t>v</a:t>
            </a:r>
            <a:r>
              <a:rPr spc="-15" dirty="0"/>
              <a:t>“</a:t>
            </a:r>
          </a:p>
          <a:p>
            <a:pPr marL="438784" marR="269875">
              <a:lnSpc>
                <a:spcPct val="90000"/>
              </a:lnSpc>
              <a:spcBef>
                <a:spcPts val="994"/>
              </a:spcBef>
            </a:pPr>
            <a:r>
              <a:rPr u="heavy" spc="-645" dirty="0"/>
              <a:t> </a:t>
            </a:r>
            <a:r>
              <a:rPr u="heavy" spc="-15" dirty="0"/>
              <a:t>Způ</a:t>
            </a:r>
            <a:r>
              <a:rPr u="heavy" spc="-25" dirty="0"/>
              <a:t>s</a:t>
            </a:r>
            <a:r>
              <a:rPr u="heavy" spc="-15" dirty="0"/>
              <a:t>o</a:t>
            </a:r>
            <a:r>
              <a:rPr u="heavy" spc="-30" dirty="0"/>
              <a:t>b</a:t>
            </a:r>
            <a:r>
              <a:rPr u="heavy" spc="-15" dirty="0"/>
              <a:t>y</a:t>
            </a:r>
            <a:r>
              <a:rPr u="heavy" spc="25" dirty="0"/>
              <a:t> </a:t>
            </a:r>
            <a:r>
              <a:rPr u="heavy" spc="-15" dirty="0"/>
              <a:t>př</a:t>
            </a:r>
            <a:r>
              <a:rPr u="heavy" spc="-25" dirty="0"/>
              <a:t>i</a:t>
            </a:r>
            <a:r>
              <a:rPr u="heavy" spc="-15" dirty="0"/>
              <a:t>h</a:t>
            </a:r>
            <a:r>
              <a:rPr u="heavy" spc="-25" dirty="0"/>
              <a:t>l</a:t>
            </a:r>
            <a:r>
              <a:rPr u="heavy" spc="-15" dirty="0"/>
              <a:t>ášení:</a:t>
            </a:r>
            <a:r>
              <a:rPr u="heavy" spc="30" dirty="0"/>
              <a:t> </a:t>
            </a:r>
            <a:r>
              <a:rPr spc="-15" dirty="0"/>
              <a:t>p</a:t>
            </a:r>
            <a:r>
              <a:rPr spc="-70" dirty="0"/>
              <a:t>r</a:t>
            </a:r>
            <a:r>
              <a:rPr spc="-15" dirty="0"/>
              <a:t>o</a:t>
            </a:r>
            <a:r>
              <a:rPr spc="15" dirty="0"/>
              <a:t> </a:t>
            </a:r>
            <a:r>
              <a:rPr spc="-15" dirty="0"/>
              <a:t>o</a:t>
            </a:r>
            <a:r>
              <a:rPr spc="-50" dirty="0"/>
              <a:t>r</a:t>
            </a:r>
            <a:r>
              <a:rPr spc="-60" dirty="0"/>
              <a:t>g</a:t>
            </a:r>
            <a:r>
              <a:rPr spc="-15" dirty="0"/>
              <a:t>ani</a:t>
            </a:r>
            <a:r>
              <a:rPr spc="-75" dirty="0"/>
              <a:t>z</a:t>
            </a:r>
            <a:r>
              <a:rPr spc="-15" dirty="0"/>
              <a:t>a</a:t>
            </a:r>
            <a:r>
              <a:rPr spc="-10" dirty="0"/>
              <a:t>c</a:t>
            </a:r>
            <a:r>
              <a:rPr spc="-15" dirty="0"/>
              <a:t>e, </a:t>
            </a:r>
            <a:r>
              <a:rPr spc="-30" dirty="0"/>
              <a:t>k</a:t>
            </a:r>
            <a:r>
              <a:rPr spc="-40" dirty="0"/>
              <a:t>t</a:t>
            </a:r>
            <a:r>
              <a:rPr spc="-15" dirty="0"/>
              <a:t>e</a:t>
            </a:r>
            <a:r>
              <a:rPr spc="-50" dirty="0"/>
              <a:t>r</a:t>
            </a:r>
            <a:r>
              <a:rPr spc="-15" dirty="0"/>
              <a:t>é</a:t>
            </a:r>
            <a:r>
              <a:rPr spc="-5" dirty="0"/>
              <a:t> </a:t>
            </a:r>
            <a:r>
              <a:rPr spc="-15" dirty="0"/>
              <a:t>jsou</a:t>
            </a:r>
            <a:r>
              <a:rPr spc="15" dirty="0"/>
              <a:t> </a:t>
            </a:r>
            <a:r>
              <a:rPr spc="-15" dirty="0"/>
              <a:t>členem</a:t>
            </a:r>
            <a:r>
              <a:rPr spc="15" dirty="0"/>
              <a:t> </a:t>
            </a:r>
            <a:r>
              <a:rPr b="1" spc="-15" dirty="0">
                <a:latin typeface="Calibri"/>
                <a:cs typeface="Calibri"/>
              </a:rPr>
              <a:t>Čes</a:t>
            </a:r>
            <a:r>
              <a:rPr b="1" spc="-95" dirty="0">
                <a:latin typeface="Calibri"/>
                <a:cs typeface="Calibri"/>
              </a:rPr>
              <a:t>k</a:t>
            </a:r>
            <a:r>
              <a:rPr b="1" spc="-15" dirty="0">
                <a:latin typeface="Calibri"/>
                <a:cs typeface="Calibri"/>
              </a:rPr>
              <a:t>é</a:t>
            </a:r>
            <a:r>
              <a:rPr b="1" spc="2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a</a:t>
            </a:r>
            <a:r>
              <a:rPr b="1" spc="-55" dirty="0">
                <a:latin typeface="Calibri"/>
                <a:cs typeface="Calibri"/>
              </a:rPr>
              <a:t>k</a:t>
            </a:r>
            <a:r>
              <a:rPr b="1" spc="-15" dirty="0">
                <a:latin typeface="Calibri"/>
                <a:cs typeface="Calibri"/>
              </a:rPr>
              <a:t>ademic</a:t>
            </a:r>
            <a:r>
              <a:rPr b="1" spc="-80" dirty="0">
                <a:latin typeface="Calibri"/>
                <a:cs typeface="Calibri"/>
              </a:rPr>
              <a:t>k</a:t>
            </a:r>
            <a:r>
              <a:rPr b="1" spc="-15" dirty="0">
                <a:latin typeface="Calibri"/>
                <a:cs typeface="Calibri"/>
              </a:rPr>
              <a:t>é</a:t>
            </a:r>
            <a:r>
              <a:rPr b="1" spc="-10" dirty="0">
                <a:latin typeface="Calibri"/>
                <a:cs typeface="Calibri"/>
              </a:rPr>
              <a:t> </a:t>
            </a:r>
            <a:r>
              <a:rPr b="1" spc="-50" dirty="0">
                <a:latin typeface="Calibri"/>
                <a:cs typeface="Calibri"/>
              </a:rPr>
              <a:t>f</a:t>
            </a:r>
            <a:r>
              <a:rPr b="1" spc="-20" dirty="0">
                <a:latin typeface="Calibri"/>
                <a:cs typeface="Calibri"/>
              </a:rPr>
              <a:t>ed</a:t>
            </a:r>
            <a:r>
              <a:rPr b="1" spc="-30" dirty="0">
                <a:latin typeface="Calibri"/>
                <a:cs typeface="Calibri"/>
              </a:rPr>
              <a:t>e</a:t>
            </a:r>
            <a:r>
              <a:rPr b="1" spc="-60" dirty="0">
                <a:latin typeface="Calibri"/>
                <a:cs typeface="Calibri"/>
              </a:rPr>
              <a:t>r</a:t>
            </a:r>
            <a:r>
              <a:rPr b="1" spc="-15" dirty="0">
                <a:latin typeface="Calibri"/>
                <a:cs typeface="Calibri"/>
              </a:rPr>
              <a:t>ace</a:t>
            </a:r>
            <a:r>
              <a:rPr b="1" spc="3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id</a:t>
            </a:r>
            <a:r>
              <a:rPr b="1" spc="-30" dirty="0">
                <a:latin typeface="Calibri"/>
                <a:cs typeface="Calibri"/>
              </a:rPr>
              <a:t>e</a:t>
            </a:r>
            <a:r>
              <a:rPr b="1" spc="-45" dirty="0">
                <a:latin typeface="Calibri"/>
                <a:cs typeface="Calibri"/>
              </a:rPr>
              <a:t>n</a:t>
            </a:r>
            <a:r>
              <a:rPr b="1" spc="-10" dirty="0">
                <a:latin typeface="Calibri"/>
                <a:cs typeface="Calibri"/>
              </a:rPr>
              <a:t>tit</a:t>
            </a:r>
            <a:r>
              <a:rPr b="1" spc="30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ed</a:t>
            </a:r>
            <a:r>
              <a:rPr b="1" spc="-25" dirty="0">
                <a:latin typeface="Calibri"/>
                <a:cs typeface="Calibri"/>
              </a:rPr>
              <a:t>u</a:t>
            </a:r>
            <a:r>
              <a:rPr b="1" spc="-10" dirty="0">
                <a:latin typeface="Calibri"/>
                <a:cs typeface="Calibri"/>
              </a:rPr>
              <a:t>I</a:t>
            </a:r>
            <a:r>
              <a:rPr b="1" spc="-85" dirty="0">
                <a:latin typeface="Calibri"/>
                <a:cs typeface="Calibri"/>
              </a:rPr>
              <a:t>D</a:t>
            </a:r>
            <a:r>
              <a:rPr b="1" spc="-5" dirty="0">
                <a:latin typeface="Calibri"/>
                <a:cs typeface="Calibri"/>
              </a:rPr>
              <a:t>.cz</a:t>
            </a:r>
            <a:r>
              <a:rPr b="1" dirty="0">
                <a:latin typeface="Calibri"/>
                <a:cs typeface="Calibri"/>
              </a:rPr>
              <a:t>.</a:t>
            </a:r>
            <a:r>
              <a:rPr b="1" spc="20" dirty="0">
                <a:latin typeface="Calibri"/>
                <a:cs typeface="Calibri"/>
              </a:rPr>
              <a:t> </a:t>
            </a:r>
            <a:r>
              <a:rPr spc="-20" dirty="0"/>
              <a:t>O</a:t>
            </a:r>
            <a:r>
              <a:rPr spc="-25" dirty="0"/>
              <a:t>p</a:t>
            </a:r>
            <a:r>
              <a:rPr spc="-15" dirty="0"/>
              <a:t>e</a:t>
            </a:r>
            <a:r>
              <a:rPr spc="-80" dirty="0"/>
              <a:t>r</a:t>
            </a:r>
            <a:r>
              <a:rPr spc="-35" dirty="0"/>
              <a:t>á</a:t>
            </a:r>
            <a:r>
              <a:rPr spc="-40" dirty="0"/>
              <a:t>t</a:t>
            </a:r>
            <a:r>
              <a:rPr spc="-15" dirty="0"/>
              <a:t>o</a:t>
            </a:r>
            <a:r>
              <a:rPr spc="-50" dirty="0"/>
              <a:t>r</a:t>
            </a:r>
            <a:r>
              <a:rPr spc="-20" dirty="0"/>
              <a:t>em</a:t>
            </a:r>
            <a:r>
              <a:rPr spc="5" dirty="0"/>
              <a:t> </a:t>
            </a:r>
            <a:r>
              <a:rPr spc="-85" dirty="0"/>
              <a:t>f</a:t>
            </a:r>
            <a:r>
              <a:rPr spc="-15" dirty="0"/>
              <a:t>ede</a:t>
            </a:r>
            <a:r>
              <a:rPr spc="-85" dirty="0"/>
              <a:t>r</a:t>
            </a:r>
            <a:r>
              <a:rPr spc="-15" dirty="0"/>
              <a:t>ace</a:t>
            </a:r>
            <a:r>
              <a:rPr spc="5" dirty="0"/>
              <a:t> </a:t>
            </a:r>
            <a:r>
              <a:rPr spc="-15" dirty="0"/>
              <a:t>je</a:t>
            </a:r>
            <a:r>
              <a:rPr spc="-5" dirty="0"/>
              <a:t> </a:t>
            </a:r>
            <a:r>
              <a:rPr spc="-15" dirty="0"/>
              <a:t>sdr</a:t>
            </a:r>
            <a:r>
              <a:rPr spc="-30" dirty="0"/>
              <a:t>u</a:t>
            </a:r>
            <a:r>
              <a:rPr spc="-80" dirty="0"/>
              <a:t>ž</a:t>
            </a:r>
            <a:r>
              <a:rPr dirty="0"/>
              <a:t>ení</a:t>
            </a:r>
            <a:r>
              <a:rPr spc="25" dirty="0"/>
              <a:t> </a:t>
            </a:r>
            <a:r>
              <a:rPr b="1" spc="-20" dirty="0">
                <a:latin typeface="Calibri"/>
                <a:cs typeface="Calibri"/>
              </a:rPr>
              <a:t>C</a:t>
            </a:r>
            <a:r>
              <a:rPr b="1" spc="-40" dirty="0">
                <a:latin typeface="Calibri"/>
                <a:cs typeface="Calibri"/>
              </a:rPr>
              <a:t>E</a:t>
            </a:r>
            <a:r>
              <a:rPr b="1" spc="-15" dirty="0">
                <a:latin typeface="Calibri"/>
                <a:cs typeface="Calibri"/>
              </a:rPr>
              <a:t>S</a:t>
            </a:r>
            <a:r>
              <a:rPr b="1" spc="-35" dirty="0">
                <a:latin typeface="Calibri"/>
                <a:cs typeface="Calibri"/>
              </a:rPr>
              <a:t>N</a:t>
            </a:r>
            <a:r>
              <a:rPr b="1" spc="-15" dirty="0">
                <a:latin typeface="Calibri"/>
                <a:cs typeface="Calibri"/>
              </a:rPr>
              <a:t>E</a:t>
            </a:r>
            <a:r>
              <a:rPr b="1" spc="-250" dirty="0">
                <a:latin typeface="Calibri"/>
                <a:cs typeface="Calibri"/>
              </a:rPr>
              <a:t>T</a:t>
            </a:r>
            <a:r>
              <a:rPr b="1" spc="-10" dirty="0">
                <a:latin typeface="Calibri"/>
                <a:cs typeface="Calibri"/>
              </a:rPr>
              <a:t>. </a:t>
            </a:r>
            <a:r>
              <a:rPr spc="-15" dirty="0"/>
              <a:t>Č</a:t>
            </a:r>
            <a:r>
              <a:rPr spc="-20" dirty="0"/>
              <a:t>l</a:t>
            </a:r>
            <a:r>
              <a:rPr spc="-15" dirty="0"/>
              <a:t>en</a:t>
            </a:r>
            <a:r>
              <a:rPr spc="-30" dirty="0"/>
              <a:t>o</a:t>
            </a:r>
            <a:r>
              <a:rPr spc="-45" dirty="0"/>
              <a:t>v</a:t>
            </a:r>
            <a:r>
              <a:rPr spc="-15" dirty="0"/>
              <a:t>é</a:t>
            </a:r>
            <a:r>
              <a:rPr spc="-5" dirty="0"/>
              <a:t> </a:t>
            </a:r>
            <a:r>
              <a:rPr spc="-10" dirty="0"/>
              <a:t>jso</a:t>
            </a:r>
            <a:r>
              <a:rPr spc="-15" dirty="0"/>
              <a:t>u</a:t>
            </a:r>
            <a:r>
              <a:rPr spc="20" dirty="0"/>
              <a:t> </a:t>
            </a:r>
            <a:r>
              <a:rPr spc="-15" dirty="0"/>
              <a:t>un</a:t>
            </a:r>
            <a:r>
              <a:rPr spc="-25" dirty="0"/>
              <a:t>i</a:t>
            </a:r>
            <a:r>
              <a:rPr spc="-45" dirty="0"/>
              <a:t>v</a:t>
            </a:r>
            <a:r>
              <a:rPr spc="-15" dirty="0"/>
              <a:t>erz</a:t>
            </a:r>
            <a:r>
              <a:rPr spc="-25" dirty="0"/>
              <a:t>i</a:t>
            </a:r>
            <a:r>
              <a:rPr spc="-10" dirty="0"/>
              <a:t>t</a:t>
            </a:r>
            <a:r>
              <a:rPr spc="-229" dirty="0"/>
              <a:t>y</a:t>
            </a:r>
            <a:r>
              <a:rPr spc="-10" dirty="0"/>
              <a:t>,</a:t>
            </a:r>
            <a:r>
              <a:rPr spc="30" dirty="0"/>
              <a:t> </a:t>
            </a:r>
            <a:r>
              <a:rPr spc="-20" dirty="0"/>
              <a:t>A</a:t>
            </a:r>
            <a:r>
              <a:rPr spc="-65" dirty="0"/>
              <a:t>k</a:t>
            </a:r>
            <a:r>
              <a:rPr spc="-20" dirty="0"/>
              <a:t>ademi</a:t>
            </a:r>
            <a:r>
              <a:rPr spc="-15" dirty="0"/>
              <a:t>e</a:t>
            </a:r>
            <a:r>
              <a:rPr spc="10" dirty="0"/>
              <a:t> </a:t>
            </a:r>
            <a:r>
              <a:rPr spc="-45" dirty="0"/>
              <a:t>v</a:t>
            </a:r>
            <a:r>
              <a:rPr spc="-15" dirty="0"/>
              <a:t>ěd</a:t>
            </a:r>
            <a:r>
              <a:rPr spc="-5" dirty="0"/>
              <a:t> </a:t>
            </a:r>
            <a:r>
              <a:rPr spc="-15" dirty="0"/>
              <a:t>ČR</a:t>
            </a:r>
            <a:r>
              <a:rPr spc="1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da</a:t>
            </a:r>
            <a:r>
              <a:rPr spc="-20" dirty="0"/>
              <a:t>l</a:t>
            </a:r>
            <a:r>
              <a:rPr dirty="0"/>
              <a:t>ší</a:t>
            </a:r>
            <a:r>
              <a:rPr spc="35" dirty="0"/>
              <a:t> </a:t>
            </a:r>
            <a:r>
              <a:rPr spc="-15" dirty="0"/>
              <a:t>–</a:t>
            </a:r>
            <a:r>
              <a:rPr dirty="0"/>
              <a:t> </a:t>
            </a:r>
            <a:r>
              <a:rPr i="1" spc="-15" dirty="0">
                <a:latin typeface="Calibri"/>
                <a:cs typeface="Calibri"/>
              </a:rPr>
              <a:t>pří</a:t>
            </a:r>
            <a:r>
              <a:rPr i="1" spc="-50" dirty="0">
                <a:latin typeface="Calibri"/>
                <a:cs typeface="Calibri"/>
              </a:rPr>
              <a:t>s</a:t>
            </a:r>
            <a:r>
              <a:rPr i="1" spc="-15" dirty="0">
                <a:latin typeface="Calibri"/>
                <a:cs typeface="Calibri"/>
              </a:rPr>
              <a:t>tup</a:t>
            </a:r>
            <a:r>
              <a:rPr i="1" spc="5" dirty="0">
                <a:latin typeface="Calibri"/>
                <a:cs typeface="Calibri"/>
              </a:rPr>
              <a:t> </a:t>
            </a:r>
            <a:r>
              <a:rPr i="1" spc="-20" dirty="0">
                <a:latin typeface="Calibri"/>
                <a:cs typeface="Calibri"/>
              </a:rPr>
              <a:t>ma</a:t>
            </a:r>
            <a:r>
              <a:rPr i="1" spc="-5" dirty="0">
                <a:latin typeface="Calibri"/>
                <a:cs typeface="Calibri"/>
              </a:rPr>
              <a:t>j</a:t>
            </a:r>
            <a:r>
              <a:rPr i="1" dirty="0">
                <a:latin typeface="Calibri"/>
                <a:cs typeface="Calibri"/>
              </a:rPr>
              <a:t>í </a:t>
            </a:r>
            <a:r>
              <a:rPr i="1" spc="-25" dirty="0">
                <a:latin typeface="Calibri"/>
                <a:cs typeface="Calibri"/>
              </a:rPr>
              <a:t>v</a:t>
            </a:r>
            <a:r>
              <a:rPr i="1" spc="-15" dirty="0">
                <a:latin typeface="Calibri"/>
                <a:cs typeface="Calibri"/>
              </a:rPr>
              <a:t>šich</a:t>
            </a:r>
            <a:r>
              <a:rPr i="1" spc="-10" dirty="0">
                <a:latin typeface="Calibri"/>
                <a:cs typeface="Calibri"/>
              </a:rPr>
              <a:t>n</a:t>
            </a:r>
            <a:r>
              <a:rPr i="1" dirty="0">
                <a:latin typeface="Calibri"/>
                <a:cs typeface="Calibri"/>
              </a:rPr>
              <a:t>i </a:t>
            </a:r>
            <a:r>
              <a:rPr i="1" spc="-65" dirty="0">
                <a:latin typeface="Calibri"/>
                <a:cs typeface="Calibri"/>
              </a:rPr>
              <a:t>z</a:t>
            </a:r>
            <a:r>
              <a:rPr i="1" spc="-20" dirty="0">
                <a:latin typeface="Calibri"/>
                <a:cs typeface="Calibri"/>
              </a:rPr>
              <a:t>amě</a:t>
            </a:r>
            <a:r>
              <a:rPr i="1" spc="-55" dirty="0">
                <a:latin typeface="Calibri"/>
                <a:cs typeface="Calibri"/>
              </a:rPr>
              <a:t>s</a:t>
            </a:r>
            <a:r>
              <a:rPr i="1" spc="-15" dirty="0">
                <a:latin typeface="Calibri"/>
                <a:cs typeface="Calibri"/>
              </a:rPr>
              <a:t>tnan</a:t>
            </a:r>
            <a:r>
              <a:rPr i="1" spc="-10" dirty="0">
                <a:latin typeface="Calibri"/>
                <a:cs typeface="Calibri"/>
              </a:rPr>
              <a:t>c</a:t>
            </a:r>
            <a:r>
              <a:rPr i="1" dirty="0">
                <a:latin typeface="Calibri"/>
                <a:cs typeface="Calibri"/>
              </a:rPr>
              <a:t>i</a:t>
            </a:r>
            <a:r>
              <a:rPr i="1" spc="-5" dirty="0">
                <a:latin typeface="Calibri"/>
                <a:cs typeface="Calibri"/>
              </a:rPr>
              <a:t> </a:t>
            </a:r>
            <a:r>
              <a:rPr i="1" spc="-15" dirty="0">
                <a:latin typeface="Calibri"/>
                <a:cs typeface="Calibri"/>
              </a:rPr>
              <a:t>org</a:t>
            </a:r>
            <a:r>
              <a:rPr i="1" spc="-10" dirty="0">
                <a:latin typeface="Calibri"/>
                <a:cs typeface="Calibri"/>
              </a:rPr>
              <a:t>a</a:t>
            </a:r>
            <a:r>
              <a:rPr i="1" spc="-15" dirty="0">
                <a:latin typeface="Calibri"/>
                <a:cs typeface="Calibri"/>
              </a:rPr>
              <a:t>ni</a:t>
            </a:r>
            <a:r>
              <a:rPr i="1" spc="-70" dirty="0">
                <a:latin typeface="Calibri"/>
                <a:cs typeface="Calibri"/>
              </a:rPr>
              <a:t>z</a:t>
            </a:r>
            <a:r>
              <a:rPr i="1" spc="-15" dirty="0">
                <a:latin typeface="Calibri"/>
                <a:cs typeface="Calibri"/>
              </a:rPr>
              <a:t>ace</a:t>
            </a:r>
            <a:r>
              <a:rPr i="1" spc="-35" dirty="0">
                <a:latin typeface="Calibri"/>
                <a:cs typeface="Calibri"/>
              </a:rPr>
              <a:t> </a:t>
            </a:r>
            <a:r>
              <a:rPr i="1" spc="-15" dirty="0">
                <a:latin typeface="Calibri"/>
                <a:cs typeface="Calibri"/>
              </a:rPr>
              <a:t>p</a:t>
            </a:r>
            <a:r>
              <a:rPr i="1" spc="-10" dirty="0">
                <a:latin typeface="Calibri"/>
                <a:cs typeface="Calibri"/>
              </a:rPr>
              <a:t>o</a:t>
            </a:r>
            <a:r>
              <a:rPr i="1" spc="-15" dirty="0">
                <a:latin typeface="Calibri"/>
                <a:cs typeface="Calibri"/>
              </a:rPr>
              <a:t>d</a:t>
            </a:r>
            <a:r>
              <a:rPr i="1" spc="-5" dirty="0">
                <a:latin typeface="Calibri"/>
                <a:cs typeface="Calibri"/>
              </a:rPr>
              <a:t> </a:t>
            </a:r>
            <a:r>
              <a:rPr i="1" spc="-45" dirty="0">
                <a:latin typeface="Calibri"/>
                <a:cs typeface="Calibri"/>
              </a:rPr>
              <a:t>st</a:t>
            </a:r>
            <a:r>
              <a:rPr i="1" spc="-10" dirty="0">
                <a:latin typeface="Calibri"/>
                <a:cs typeface="Calibri"/>
              </a:rPr>
              <a:t>ej</a:t>
            </a:r>
            <a:r>
              <a:rPr i="1" spc="-60" dirty="0">
                <a:latin typeface="Calibri"/>
                <a:cs typeface="Calibri"/>
              </a:rPr>
              <a:t>n</a:t>
            </a:r>
            <a:r>
              <a:rPr i="1" spc="-15" dirty="0">
                <a:latin typeface="Calibri"/>
                <a:cs typeface="Calibri"/>
              </a:rPr>
              <a:t>ými</a:t>
            </a:r>
            <a:r>
              <a:rPr i="1" dirty="0">
                <a:latin typeface="Calibri"/>
                <a:cs typeface="Calibri"/>
              </a:rPr>
              <a:t> </a:t>
            </a:r>
            <a:r>
              <a:rPr i="1" spc="-15" dirty="0">
                <a:latin typeface="Calibri"/>
                <a:cs typeface="Calibri"/>
              </a:rPr>
              <a:t>uživa</a:t>
            </a:r>
            <a:r>
              <a:rPr i="1" spc="-40" dirty="0">
                <a:latin typeface="Calibri"/>
                <a:cs typeface="Calibri"/>
              </a:rPr>
              <a:t>t</a:t>
            </a:r>
            <a:r>
              <a:rPr i="1" spc="-15" dirty="0">
                <a:latin typeface="Calibri"/>
                <a:cs typeface="Calibri"/>
              </a:rPr>
              <a:t>e</a:t>
            </a:r>
            <a:r>
              <a:rPr i="1" spc="-25" dirty="0">
                <a:latin typeface="Calibri"/>
                <a:cs typeface="Calibri"/>
              </a:rPr>
              <a:t>l</a:t>
            </a:r>
            <a:r>
              <a:rPr i="1" spc="-15" dirty="0">
                <a:latin typeface="Calibri"/>
                <a:cs typeface="Calibri"/>
              </a:rPr>
              <a:t>skými</a:t>
            </a:r>
            <a:r>
              <a:rPr i="1" spc="-5" dirty="0">
                <a:latin typeface="Calibri"/>
                <a:cs typeface="Calibri"/>
              </a:rPr>
              <a:t> </a:t>
            </a:r>
            <a:r>
              <a:rPr i="1" spc="-15" dirty="0">
                <a:latin typeface="Calibri"/>
                <a:cs typeface="Calibri"/>
              </a:rPr>
              <a:t>a</a:t>
            </a:r>
            <a:r>
              <a:rPr i="1" spc="-5" dirty="0">
                <a:latin typeface="Calibri"/>
                <a:cs typeface="Calibri"/>
              </a:rPr>
              <a:t> </a:t>
            </a:r>
            <a:r>
              <a:rPr i="1" spc="-15" dirty="0">
                <a:latin typeface="Calibri"/>
                <a:cs typeface="Calibri"/>
              </a:rPr>
              <a:t>pří</a:t>
            </a:r>
            <a:r>
              <a:rPr i="1" spc="-50" dirty="0">
                <a:latin typeface="Calibri"/>
                <a:cs typeface="Calibri"/>
              </a:rPr>
              <a:t>s</a:t>
            </a:r>
            <a:r>
              <a:rPr i="1" spc="-15" dirty="0">
                <a:latin typeface="Calibri"/>
                <a:cs typeface="Calibri"/>
              </a:rPr>
              <a:t>tupo</a:t>
            </a:r>
            <a:r>
              <a:rPr i="1" spc="-10" dirty="0">
                <a:latin typeface="Calibri"/>
                <a:cs typeface="Calibri"/>
              </a:rPr>
              <a:t>v</a:t>
            </a:r>
            <a:r>
              <a:rPr i="1" spc="-15" dirty="0">
                <a:latin typeface="Calibri"/>
                <a:cs typeface="Calibri"/>
              </a:rPr>
              <a:t>ými</a:t>
            </a:r>
            <a:r>
              <a:rPr i="1" dirty="0">
                <a:latin typeface="Calibri"/>
                <a:cs typeface="Calibri"/>
              </a:rPr>
              <a:t> </a:t>
            </a:r>
            <a:r>
              <a:rPr i="1" spc="-15" dirty="0">
                <a:latin typeface="Calibri"/>
                <a:cs typeface="Calibri"/>
              </a:rPr>
              <a:t>úd</a:t>
            </a:r>
            <a:r>
              <a:rPr i="1" spc="-10" dirty="0">
                <a:latin typeface="Calibri"/>
                <a:cs typeface="Calibri"/>
              </a:rPr>
              <a:t>a</a:t>
            </a:r>
            <a:r>
              <a:rPr i="1" dirty="0">
                <a:latin typeface="Calibri"/>
                <a:cs typeface="Calibri"/>
              </a:rPr>
              <a:t>ji </a:t>
            </a:r>
            <a:r>
              <a:rPr i="1" spc="-15" dirty="0">
                <a:latin typeface="Calibri"/>
                <a:cs typeface="Calibri"/>
              </a:rPr>
              <a:t>ja</a:t>
            </a:r>
            <a:r>
              <a:rPr i="1" spc="-105" dirty="0">
                <a:latin typeface="Calibri"/>
                <a:cs typeface="Calibri"/>
              </a:rPr>
              <a:t>k</a:t>
            </a:r>
            <a:r>
              <a:rPr i="1" spc="-15" dirty="0">
                <a:latin typeface="Calibri"/>
                <a:cs typeface="Calibri"/>
              </a:rPr>
              <a:t>o</a:t>
            </a:r>
            <a:r>
              <a:rPr i="1" dirty="0">
                <a:latin typeface="Calibri"/>
                <a:cs typeface="Calibri"/>
              </a:rPr>
              <a:t> </a:t>
            </a:r>
            <a:r>
              <a:rPr i="1" spc="-15" dirty="0">
                <a:latin typeface="Calibri"/>
                <a:cs typeface="Calibri"/>
              </a:rPr>
              <a:t>do</a:t>
            </a:r>
            <a:r>
              <a:rPr i="1" dirty="0">
                <a:latin typeface="Calibri"/>
                <a:cs typeface="Calibri"/>
              </a:rPr>
              <a:t> </a:t>
            </a:r>
            <a:r>
              <a:rPr i="1" spc="-10" dirty="0">
                <a:latin typeface="Calibri"/>
                <a:cs typeface="Calibri"/>
              </a:rPr>
              <a:t>ji</a:t>
            </a:r>
            <a:r>
              <a:rPr i="1" spc="-60" dirty="0">
                <a:latin typeface="Calibri"/>
                <a:cs typeface="Calibri"/>
              </a:rPr>
              <a:t>n</a:t>
            </a:r>
            <a:r>
              <a:rPr i="1" spc="-15" dirty="0">
                <a:latin typeface="Calibri"/>
                <a:cs typeface="Calibri"/>
              </a:rPr>
              <a:t>ých</a:t>
            </a:r>
            <a:r>
              <a:rPr i="1" spc="-5" dirty="0">
                <a:latin typeface="Calibri"/>
                <a:cs typeface="Calibri"/>
              </a:rPr>
              <a:t> </a:t>
            </a:r>
            <a:r>
              <a:rPr i="1" spc="-10" dirty="0">
                <a:latin typeface="Calibri"/>
                <a:cs typeface="Calibri"/>
              </a:rPr>
              <a:t>a</a:t>
            </a:r>
            <a:r>
              <a:rPr i="1" dirty="0">
                <a:latin typeface="Calibri"/>
                <a:cs typeface="Calibri"/>
              </a:rPr>
              <a:t>pl</a:t>
            </a:r>
            <a:r>
              <a:rPr i="1" spc="-15" dirty="0">
                <a:latin typeface="Calibri"/>
                <a:cs typeface="Calibri"/>
              </a:rPr>
              <a:t>i</a:t>
            </a:r>
            <a:r>
              <a:rPr i="1" spc="-100" dirty="0">
                <a:latin typeface="Calibri"/>
                <a:cs typeface="Calibri"/>
              </a:rPr>
              <a:t>k</a:t>
            </a:r>
            <a:r>
              <a:rPr i="1" spc="-10" dirty="0">
                <a:latin typeface="Calibri"/>
                <a:cs typeface="Calibri"/>
              </a:rPr>
              <a:t>ací.</a:t>
            </a:r>
            <a:r>
              <a:rPr i="1" spc="-5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U</a:t>
            </a:r>
            <a:r>
              <a:rPr spc="-65" dirty="0"/>
              <a:t>z</a:t>
            </a:r>
            <a:r>
              <a:rPr spc="-60" dirty="0"/>
              <a:t>a</a:t>
            </a:r>
            <a:r>
              <a:rPr dirty="0"/>
              <a:t>v</a:t>
            </a:r>
            <a:r>
              <a:rPr spc="-15" dirty="0"/>
              <a:t>í</a:t>
            </a:r>
            <a:r>
              <a:rPr spc="-75" dirty="0"/>
              <a:t>r</a:t>
            </a:r>
            <a:r>
              <a:rPr spc="-15" dirty="0"/>
              <a:t>á</a:t>
            </a:r>
            <a:r>
              <a:rPr dirty="0"/>
              <a:t> </a:t>
            </a:r>
            <a:r>
              <a:rPr spc="-15" dirty="0"/>
              <a:t>se</a:t>
            </a:r>
            <a:r>
              <a:rPr spc="-5" dirty="0"/>
              <a:t> </a:t>
            </a:r>
            <a:r>
              <a:rPr spc="-15" dirty="0"/>
              <a:t>smlo</a:t>
            </a:r>
            <a:r>
              <a:rPr spc="-25" dirty="0"/>
              <a:t>u</a:t>
            </a:r>
            <a:r>
              <a:rPr spc="-55" dirty="0"/>
              <a:t>v</a:t>
            </a:r>
            <a:r>
              <a:rPr spc="-15" dirty="0"/>
              <a:t>a</a:t>
            </a:r>
            <a:r>
              <a:rPr spc="15" dirty="0"/>
              <a:t> </a:t>
            </a:r>
            <a:r>
              <a:rPr spc="-15" dirty="0"/>
              <a:t>s</a:t>
            </a:r>
            <a:r>
              <a:rPr spc="20" dirty="0"/>
              <a:t> </a:t>
            </a:r>
            <a:r>
              <a:rPr spc="-20" dirty="0"/>
              <a:t>ČVUT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35" dirty="0"/>
              <a:t>V</a:t>
            </a:r>
            <a:r>
              <a:rPr spc="-15" dirty="0"/>
              <a:t>ŠCHT</a:t>
            </a:r>
            <a:r>
              <a:rPr spc="-5" dirty="0"/>
              <a:t> </a:t>
            </a:r>
            <a:r>
              <a:rPr spc="-15" dirty="0"/>
              <a:t>o</a:t>
            </a:r>
            <a:r>
              <a:rPr dirty="0"/>
              <a:t> </a:t>
            </a:r>
            <a:r>
              <a:rPr spc="-15" dirty="0"/>
              <a:t>b</a:t>
            </a:r>
            <a:r>
              <a:rPr spc="-45" dirty="0"/>
              <a:t>e</a:t>
            </a:r>
            <a:r>
              <a:rPr spc="-15" dirty="0"/>
              <a:t>zp</a:t>
            </a:r>
            <a:r>
              <a:rPr spc="-25" dirty="0"/>
              <a:t>l</a:t>
            </a:r>
            <a:r>
              <a:rPr spc="-35" dirty="0"/>
              <a:t>a</a:t>
            </a:r>
            <a:r>
              <a:rPr spc="-15" dirty="0"/>
              <a:t>tném využ</a:t>
            </a:r>
            <a:r>
              <a:rPr spc="-25" dirty="0"/>
              <a:t>i</a:t>
            </a:r>
            <a:r>
              <a:rPr dirty="0"/>
              <a:t>tí</a:t>
            </a:r>
            <a:r>
              <a:rPr spc="15" dirty="0"/>
              <a:t> </a:t>
            </a:r>
            <a:r>
              <a:rPr spc="-20" dirty="0">
                <a:latin typeface="Calibri"/>
                <a:cs typeface="Calibri"/>
              </a:rPr>
              <a:t>AN</a:t>
            </a:r>
            <a:r>
              <a:rPr spc="-85" dirty="0">
                <a:latin typeface="Calibri"/>
                <a:cs typeface="Calibri"/>
              </a:rPr>
              <a:t>L</a:t>
            </a:r>
            <a:r>
              <a:rPr spc="-20" dirty="0">
                <a:latin typeface="Calibri"/>
                <a:cs typeface="Calibri"/>
              </a:rPr>
              <a:t>U</a:t>
            </a:r>
            <a:r>
              <a:rPr spc="-225" dirty="0">
                <a:latin typeface="Calibri"/>
                <a:cs typeface="Calibri"/>
              </a:rPr>
              <a:t>P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dirty="0">
                <a:latin typeface="Calibri"/>
                <a:cs typeface="Calibri"/>
              </a:rPr>
              <a:t>.</a:t>
            </a:r>
          </a:p>
          <a:p>
            <a:pPr marL="438784">
              <a:lnSpc>
                <a:spcPct val="100000"/>
              </a:lnSpc>
              <a:spcBef>
                <a:spcPts val="675"/>
              </a:spcBef>
            </a:pPr>
            <a:r>
              <a:rPr spc="-10" dirty="0">
                <a:latin typeface="Calibri"/>
                <a:cs typeface="Calibri"/>
              </a:rPr>
              <a:t>-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65" dirty="0">
                <a:latin typeface="Calibri"/>
                <a:cs typeface="Calibri"/>
              </a:rPr>
              <a:t>z</a:t>
            </a:r>
            <a:r>
              <a:rPr spc="-15" dirty="0">
                <a:latin typeface="Calibri"/>
                <a:cs typeface="Calibri"/>
              </a:rPr>
              <a:t>a</a:t>
            </a:r>
            <a:r>
              <a:rPr spc="-45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egi</a:t>
            </a:r>
            <a:r>
              <a:rPr spc="-55" dirty="0">
                <a:latin typeface="Calibri"/>
                <a:cs typeface="Calibri"/>
              </a:rPr>
              <a:t>s</a:t>
            </a:r>
            <a:r>
              <a:rPr spc="-10" dirty="0">
                <a:latin typeface="Calibri"/>
                <a:cs typeface="Calibri"/>
              </a:rPr>
              <a:t>t</a:t>
            </a:r>
            <a:r>
              <a:rPr spc="-65" dirty="0">
                <a:latin typeface="Calibri"/>
                <a:cs typeface="Calibri"/>
              </a:rPr>
              <a:t>r</a:t>
            </a:r>
            <a:r>
              <a:rPr spc="-20" dirty="0">
                <a:latin typeface="Calibri"/>
                <a:cs typeface="Calibri"/>
              </a:rPr>
              <a:t>o</a:t>
            </a:r>
            <a:r>
              <a:rPr spc="-60" dirty="0">
                <a:latin typeface="Calibri"/>
                <a:cs typeface="Calibri"/>
              </a:rPr>
              <a:t>v</a:t>
            </a:r>
            <a:r>
              <a:rPr spc="-35" dirty="0">
                <a:latin typeface="Calibri"/>
                <a:cs typeface="Calibri"/>
              </a:rPr>
              <a:t>a</a:t>
            </a:r>
            <a:r>
              <a:rPr spc="-10" dirty="0">
                <a:latin typeface="Calibri"/>
                <a:cs typeface="Calibri"/>
              </a:rPr>
              <a:t>t </a:t>
            </a:r>
            <a:r>
              <a:rPr spc="-20" dirty="0">
                <a:latin typeface="Calibri"/>
                <a:cs typeface="Calibri"/>
              </a:rPr>
              <a:t>s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d</a:t>
            </a:r>
            <a:r>
              <a:rPr spc="-15" dirty="0">
                <a:latin typeface="Calibri"/>
                <a:cs typeface="Calibri"/>
              </a:rPr>
              <a:t>o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25" dirty="0">
                <a:latin typeface="Calibri"/>
                <a:cs typeface="Calibri"/>
              </a:rPr>
              <a:t>Ho</a:t>
            </a:r>
            <a:r>
              <a:rPr spc="-55" dirty="0">
                <a:latin typeface="Calibri"/>
                <a:cs typeface="Calibri"/>
              </a:rPr>
              <a:t>s</a:t>
            </a:r>
            <a:r>
              <a:rPr spc="-35" dirty="0">
                <a:latin typeface="Calibri"/>
                <a:cs typeface="Calibri"/>
              </a:rPr>
              <a:t>t</a:t>
            </a:r>
            <a:r>
              <a:rPr spc="-15" dirty="0">
                <a:latin typeface="Calibri"/>
                <a:cs typeface="Calibri"/>
              </a:rPr>
              <a:t>elID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-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45" dirty="0">
                <a:latin typeface="Calibri"/>
                <a:cs typeface="Calibri"/>
                <a:hlinkClick r:id="rId4"/>
              </a:rPr>
              <a:t>h</a:t>
            </a:r>
            <a:r>
              <a:rPr spc="-50" dirty="0">
                <a:latin typeface="Calibri"/>
                <a:cs typeface="Calibri"/>
                <a:hlinkClick r:id="rId4"/>
              </a:rPr>
              <a:t>t</a:t>
            </a:r>
            <a:r>
              <a:rPr spc="-10" dirty="0">
                <a:latin typeface="Calibri"/>
                <a:cs typeface="Calibri"/>
                <a:hlinkClick r:id="rId4"/>
              </a:rPr>
              <a:t>t</a:t>
            </a:r>
            <a:r>
              <a:rPr spc="-20" dirty="0">
                <a:latin typeface="Calibri"/>
                <a:cs typeface="Calibri"/>
                <a:hlinkClick r:id="rId4"/>
              </a:rPr>
              <a:t>p</a:t>
            </a:r>
            <a:r>
              <a:rPr spc="-15" dirty="0">
                <a:latin typeface="Calibri"/>
                <a:cs typeface="Calibri"/>
                <a:hlinkClick r:id="rId4"/>
              </a:rPr>
              <a:t>://ho</a:t>
            </a:r>
            <a:r>
              <a:rPr spc="-70" dirty="0">
                <a:latin typeface="Calibri"/>
                <a:cs typeface="Calibri"/>
                <a:hlinkClick r:id="rId4"/>
              </a:rPr>
              <a:t>s</a:t>
            </a:r>
            <a:r>
              <a:rPr spc="-35" dirty="0">
                <a:latin typeface="Calibri"/>
                <a:cs typeface="Calibri"/>
                <a:hlinkClick r:id="rId4"/>
              </a:rPr>
              <a:t>t</a:t>
            </a:r>
            <a:r>
              <a:rPr spc="-15" dirty="0">
                <a:latin typeface="Calibri"/>
                <a:cs typeface="Calibri"/>
                <a:hlinkClick r:id="rId4"/>
              </a:rPr>
              <a:t>el.e</a:t>
            </a:r>
            <a:r>
              <a:rPr spc="-5" dirty="0">
                <a:latin typeface="Calibri"/>
                <a:cs typeface="Calibri"/>
                <a:hlinkClick r:id="rId4"/>
              </a:rPr>
              <a:t>d</a:t>
            </a:r>
            <a:r>
              <a:rPr spc="-20" dirty="0">
                <a:latin typeface="Calibri"/>
                <a:cs typeface="Calibri"/>
                <a:hlinkClick r:id="rId4"/>
              </a:rPr>
              <a:t>uid.cz</a:t>
            </a:r>
            <a:r>
              <a:rPr spc="10" dirty="0">
                <a:latin typeface="Calibri"/>
                <a:cs typeface="Calibri"/>
                <a:hlinkClick r:id="rId4"/>
              </a:rPr>
              <a:t>/</a:t>
            </a:r>
            <a:r>
              <a:rPr spc="-15" dirty="0"/>
              <a:t>–</a:t>
            </a:r>
            <a:r>
              <a:rPr spc="60" dirty="0"/>
              <a:t> </a:t>
            </a:r>
            <a:r>
              <a:rPr i="1" spc="-15" dirty="0">
                <a:latin typeface="Calibri"/>
                <a:cs typeface="Calibri"/>
              </a:rPr>
              <a:t>ind</a:t>
            </a:r>
            <a:r>
              <a:rPr i="1" spc="-20" dirty="0">
                <a:latin typeface="Calibri"/>
                <a:cs typeface="Calibri"/>
              </a:rPr>
              <a:t>i</a:t>
            </a:r>
            <a:r>
              <a:rPr i="1" spc="-15" dirty="0">
                <a:latin typeface="Calibri"/>
                <a:cs typeface="Calibri"/>
              </a:rPr>
              <a:t>viduální</a:t>
            </a:r>
            <a:r>
              <a:rPr i="1" spc="-10" dirty="0">
                <a:latin typeface="Calibri"/>
                <a:cs typeface="Calibri"/>
              </a:rPr>
              <a:t> </a:t>
            </a:r>
            <a:r>
              <a:rPr i="1" spc="-15" dirty="0">
                <a:latin typeface="Calibri"/>
                <a:cs typeface="Calibri"/>
              </a:rPr>
              <a:t>pří</a:t>
            </a:r>
            <a:r>
              <a:rPr i="1" spc="-50" dirty="0">
                <a:latin typeface="Calibri"/>
                <a:cs typeface="Calibri"/>
              </a:rPr>
              <a:t>s</a:t>
            </a:r>
            <a:r>
              <a:rPr i="1" spc="-15" dirty="0">
                <a:latin typeface="Calibri"/>
                <a:cs typeface="Calibri"/>
              </a:rPr>
              <a:t>tup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1846" y="2937281"/>
            <a:ext cx="3989704" cy="150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b="0" spc="-25" dirty="0">
                <a:latin typeface="Calibri Light"/>
                <a:cs typeface="Calibri Light"/>
              </a:rPr>
              <a:t>Dě</a:t>
            </a:r>
            <a:r>
              <a:rPr sz="4000" b="0" spc="-65" dirty="0">
                <a:latin typeface="Calibri Light"/>
                <a:cs typeface="Calibri Light"/>
              </a:rPr>
              <a:t>k</a:t>
            </a:r>
            <a:r>
              <a:rPr sz="4000" b="0" spc="-15" dirty="0">
                <a:latin typeface="Calibri Light"/>
                <a:cs typeface="Calibri Light"/>
              </a:rPr>
              <a:t>uji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105" dirty="0">
                <a:latin typeface="Calibri Light"/>
                <a:cs typeface="Calibri Light"/>
              </a:rPr>
              <a:t>z</a:t>
            </a:r>
            <a:r>
              <a:rPr sz="4000" b="0" spc="-20" dirty="0">
                <a:latin typeface="Calibri Light"/>
                <a:cs typeface="Calibri Light"/>
              </a:rPr>
              <a:t>a</a:t>
            </a:r>
            <a:r>
              <a:rPr sz="4000" b="0" spc="-5" dirty="0">
                <a:latin typeface="Calibri Light"/>
                <a:cs typeface="Calibri Light"/>
              </a:rPr>
              <a:t> </a:t>
            </a:r>
            <a:r>
              <a:rPr sz="4000" b="0" spc="-25" dirty="0">
                <a:latin typeface="Calibri Light"/>
                <a:cs typeface="Calibri Light"/>
              </a:rPr>
              <a:t>p</a:t>
            </a:r>
            <a:r>
              <a:rPr sz="4000" b="0" spc="-85" dirty="0">
                <a:latin typeface="Calibri Light"/>
                <a:cs typeface="Calibri Light"/>
              </a:rPr>
              <a:t>o</a:t>
            </a:r>
            <a:r>
              <a:rPr sz="4000" b="0" spc="-120" dirty="0">
                <a:latin typeface="Calibri Light"/>
                <a:cs typeface="Calibri Light"/>
              </a:rPr>
              <a:t>z</a:t>
            </a:r>
            <a:r>
              <a:rPr sz="4000" b="0" spc="-20" dirty="0">
                <a:latin typeface="Calibri Light"/>
                <a:cs typeface="Calibri Light"/>
              </a:rPr>
              <a:t>orno</a:t>
            </a:r>
            <a:r>
              <a:rPr sz="4000" b="0" spc="-60" dirty="0">
                <a:latin typeface="Calibri Light"/>
                <a:cs typeface="Calibri Light"/>
              </a:rPr>
              <a:t>s</a:t>
            </a:r>
            <a:r>
              <a:rPr sz="4000" b="0" spc="-15" dirty="0">
                <a:latin typeface="Calibri Light"/>
                <a:cs typeface="Calibri Light"/>
              </a:rPr>
              <a:t>t</a:t>
            </a:r>
            <a:endParaRPr sz="4000">
              <a:latin typeface="Calibri Light"/>
              <a:cs typeface="Calibri Light"/>
            </a:endParaRPr>
          </a:p>
          <a:p>
            <a:pPr marL="497205" marR="491490" algn="ctr">
              <a:lnSpc>
                <a:spcPct val="125000"/>
              </a:lnSpc>
              <a:spcBef>
                <a:spcPts val="540"/>
              </a:spcBef>
            </a:pPr>
            <a:r>
              <a:rPr sz="2400" spc="-70" dirty="0">
                <a:latin typeface="Calibri"/>
                <a:cs typeface="Calibri"/>
                <a:hlinkClick r:id="rId3"/>
              </a:rPr>
              <a:t>P</a:t>
            </a:r>
            <a:r>
              <a:rPr sz="2400" spc="-35" dirty="0">
                <a:latin typeface="Calibri"/>
                <a:cs typeface="Calibri"/>
                <a:hlinkClick r:id="rId3"/>
              </a:rPr>
              <a:t>a</a:t>
            </a:r>
            <a:r>
              <a:rPr sz="2400" spc="-45" dirty="0">
                <a:latin typeface="Calibri"/>
                <a:cs typeface="Calibri"/>
                <a:hlinkClick r:id="rId3"/>
              </a:rPr>
              <a:t>v</a:t>
            </a:r>
            <a:r>
              <a:rPr sz="2400" dirty="0">
                <a:latin typeface="Calibri"/>
                <a:cs typeface="Calibri"/>
                <a:hlinkClick r:id="rId3"/>
              </a:rPr>
              <a:t>el.</a:t>
            </a:r>
            <a:r>
              <a:rPr sz="2400" spc="-50" dirty="0">
                <a:latin typeface="Calibri"/>
                <a:cs typeface="Calibri"/>
                <a:hlinkClick r:id="rId3"/>
              </a:rPr>
              <a:t>K</a:t>
            </a:r>
            <a:r>
              <a:rPr sz="2400" spc="-5" dirty="0">
                <a:latin typeface="Calibri"/>
                <a:cs typeface="Calibri"/>
                <a:hlinkClick r:id="rId3"/>
              </a:rPr>
              <a:t>oudelak@</a:t>
            </a:r>
            <a:r>
              <a:rPr sz="2400" spc="10" dirty="0">
                <a:latin typeface="Calibri"/>
                <a:cs typeface="Calibri"/>
                <a:hlinkClick r:id="rId3"/>
              </a:rPr>
              <a:t>c</a:t>
            </a:r>
            <a:r>
              <a:rPr sz="2400" dirty="0">
                <a:latin typeface="Calibri"/>
                <a:cs typeface="Calibri"/>
                <a:hlinkClick r:id="rId3"/>
              </a:rPr>
              <a:t>vut</a:t>
            </a:r>
            <a:r>
              <a:rPr sz="2400" spc="-15" dirty="0">
                <a:latin typeface="Calibri"/>
                <a:cs typeface="Calibri"/>
                <a:hlinkClick r:id="rId3"/>
              </a:rPr>
              <a:t>.</a:t>
            </a:r>
            <a:r>
              <a:rPr sz="2400" spc="-10" dirty="0">
                <a:latin typeface="Calibri"/>
                <a:cs typeface="Calibri"/>
                <a:hlinkClick r:id="rId3"/>
              </a:rPr>
              <a:t>cz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25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el</a:t>
            </a:r>
            <a:r>
              <a:rPr sz="2400" spc="-5" dirty="0">
                <a:latin typeface="Calibri"/>
                <a:cs typeface="Calibri"/>
              </a:rPr>
              <a:t>:</a:t>
            </a:r>
            <a:r>
              <a:rPr sz="2400" spc="-15" dirty="0">
                <a:latin typeface="Calibri"/>
                <a:cs typeface="Calibri"/>
              </a:rPr>
              <a:t>2</a:t>
            </a:r>
            <a:r>
              <a:rPr sz="2400" spc="-25" dirty="0">
                <a:latin typeface="Calibri"/>
                <a:cs typeface="Calibri"/>
              </a:rPr>
              <a:t>2</a:t>
            </a:r>
            <a:r>
              <a:rPr sz="2400" spc="-15" dirty="0">
                <a:latin typeface="Calibri"/>
                <a:cs typeface="Calibri"/>
              </a:rPr>
              <a:t>4</a:t>
            </a:r>
            <a:r>
              <a:rPr sz="2400" spc="-25" dirty="0">
                <a:latin typeface="Calibri"/>
                <a:cs typeface="Calibri"/>
              </a:rPr>
              <a:t>3</a:t>
            </a:r>
            <a:r>
              <a:rPr sz="2400" spc="-15" dirty="0">
                <a:latin typeface="Calibri"/>
                <a:cs typeface="Calibri"/>
              </a:rPr>
              <a:t>5</a:t>
            </a:r>
            <a:r>
              <a:rPr sz="2400" spc="-5" dirty="0">
                <a:latin typeface="Calibri"/>
                <a:cs typeface="Calibri"/>
              </a:rPr>
              <a:t>-</a:t>
            </a:r>
            <a:r>
              <a:rPr sz="2400" spc="-20" dirty="0">
                <a:latin typeface="Calibri"/>
                <a:cs typeface="Calibri"/>
              </a:rPr>
              <a:t>3676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391</Words>
  <Application>Microsoft Office PowerPoint</Application>
  <PresentationFormat>Vlastní</PresentationFormat>
  <Paragraphs>79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Prezentace aplikace PowerPoint</vt:lpstr>
      <vt:lpstr>Prezentace aplikace PowerPoint</vt:lpstr>
      <vt:lpstr>ANLUPA – přehled poskytovatelů</vt:lpstr>
      <vt:lpstr>ANLUPA – přehled poskytovatelů - MOBILITY</vt:lpstr>
      <vt:lpstr>Prezentace aplikace PowerPoint</vt:lpstr>
      <vt:lpstr>Prezentace aplikace PowerPoint</vt:lpstr>
      <vt:lpstr>Přístup do www.ANLUPA.CZ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Pavel Koudelák, Ph.D.</dc:creator>
  <cp:lastModifiedBy>Friessova Karolina</cp:lastModifiedBy>
  <cp:revision>1</cp:revision>
  <dcterms:created xsi:type="dcterms:W3CDTF">2018-04-26T08:39:23Z</dcterms:created>
  <dcterms:modified xsi:type="dcterms:W3CDTF">2018-04-26T07:05:22Z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2018-03-15T00:00:00Z</vt:filetime>
  </property>
  <property fmtid="{D5CDD505-2E9C-101B-9397-08002B2CF9AE}" pid="3" name="LastSaved">
    <vt:filetime>2018-04-26T00:00:00Z</vt:filetime>
  </property>
</Properties>
</file>